
<file path=[Content_Types].xml><?xml version="1.0" encoding="utf-8"?>
<Types xmlns="http://schemas.openxmlformats.org/package/2006/content-types">
  <Default Extension="mp3" ContentType="audio/mpe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sldIdLst>
    <p:sldId id="275" r:id="rId2"/>
    <p:sldId id="276" r:id="rId3"/>
    <p:sldId id="274" r:id="rId4"/>
    <p:sldId id="263" r:id="rId5"/>
    <p:sldId id="262" r:id="rId6"/>
    <p:sldId id="279" r:id="rId7"/>
    <p:sldId id="278" r:id="rId8"/>
    <p:sldId id="280" r:id="rId9"/>
    <p:sldId id="265" r:id="rId10"/>
    <p:sldId id="259" r:id="rId11"/>
    <p:sldId id="264" r:id="rId12"/>
    <p:sldId id="258" r:id="rId13"/>
    <p:sldId id="270" r:id="rId14"/>
    <p:sldId id="269" r:id="rId15"/>
    <p:sldId id="268" r:id="rId16"/>
    <p:sldId id="267" r:id="rId17"/>
    <p:sldId id="266" r:id="rId18"/>
    <p:sldId id="272" r:id="rId19"/>
    <p:sldId id="273" r:id="rId20"/>
    <p:sldId id="261" r:id="rId21"/>
    <p:sldId id="282" r:id="rId22"/>
    <p:sldId id="283" r:id="rId23"/>
    <p:sldId id="284" r:id="rId24"/>
    <p:sldId id="285" r:id="rId25"/>
    <p:sldId id="281" r:id="rId26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50021"/>
    <a:srgbClr val="FFFFFF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>
      <p:cViewPr varScale="1">
        <p:scale>
          <a:sx n="74" d="100"/>
          <a:sy n="74" d="100"/>
        </p:scale>
        <p:origin x="1290" y="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6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7ADE034-E785-4FA0-9EA7-E9AD557738B0}" type="doc">
      <dgm:prSet loTypeId="urn:microsoft.com/office/officeart/2005/8/layout/hierarchy1" loCatId="hierarchy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ru-RU"/>
        </a:p>
      </dgm:t>
    </dgm:pt>
    <dgm:pt modelId="{1B00D840-DA26-49C3-B05C-BB7E5B428B49}">
      <dgm:prSet phldrT="[Текст]" custT="1"/>
      <dgm:spPr/>
      <dgm:t>
        <a:bodyPr/>
        <a:lstStyle/>
        <a:p>
          <a:r>
            <a:rPr lang="uk-UA" sz="1800" b="1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Курінь «Патріот»</a:t>
          </a:r>
        </a:p>
        <a:p>
          <a:r>
            <a:rPr lang="uk-UA" sz="1800" b="1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(</a:t>
          </a:r>
          <a:r>
            <a:rPr lang="uk-UA" sz="1800" b="1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Матейківський</a:t>
          </a:r>
          <a:r>
            <a:rPr lang="uk-UA" sz="1800" b="1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ЗЗСО І-ІІ ст. – ЗДО)</a:t>
          </a:r>
          <a:endParaRPr lang="ru-RU" sz="1800" b="1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5624C03-C503-4BAD-91A7-E55E1214C05B}" type="parTrans" cxnId="{3A1CE68C-C78F-45F3-B185-541CC73D39F6}">
      <dgm:prSet/>
      <dgm:spPr/>
      <dgm:t>
        <a:bodyPr/>
        <a:lstStyle/>
        <a:p>
          <a:endParaRPr lang="ru-RU"/>
        </a:p>
      </dgm:t>
    </dgm:pt>
    <dgm:pt modelId="{42D1D0F8-2FE7-44E9-804E-C2FE98412494}" type="sibTrans" cxnId="{3A1CE68C-C78F-45F3-B185-541CC73D39F6}">
      <dgm:prSet/>
      <dgm:spPr/>
      <dgm:t>
        <a:bodyPr/>
        <a:lstStyle/>
        <a:p>
          <a:endParaRPr lang="ru-RU"/>
        </a:p>
      </dgm:t>
    </dgm:pt>
    <dgm:pt modelId="{E10B300C-A8FD-4F54-9BBC-449BE8DEC435}">
      <dgm:prSet phldrT="[Текст]" custT="1"/>
      <dgm:spPr/>
      <dgm:t>
        <a:bodyPr/>
        <a:lstStyle/>
        <a:p>
          <a:r>
            <a:rPr lang="uk-UA" sz="1800" b="1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Загін «Козачата»</a:t>
          </a:r>
        </a:p>
        <a:p>
          <a:r>
            <a:rPr lang="uk-UA" sz="1800" b="1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(1 – 4 класи)</a:t>
          </a:r>
          <a:endParaRPr lang="ru-RU" sz="1800" b="1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AF99FFF-8B09-4169-BB2B-3D0FC6B631C0}" type="parTrans" cxnId="{C080FA31-58B3-47F7-A547-68EE26900AD0}">
      <dgm:prSet/>
      <dgm:spPr/>
      <dgm:t>
        <a:bodyPr/>
        <a:lstStyle/>
        <a:p>
          <a:endParaRPr lang="ru-RU"/>
        </a:p>
      </dgm:t>
    </dgm:pt>
    <dgm:pt modelId="{68717485-D0C7-4933-8614-BC3C9587BABC}" type="sibTrans" cxnId="{C080FA31-58B3-47F7-A547-68EE26900AD0}">
      <dgm:prSet/>
      <dgm:spPr/>
      <dgm:t>
        <a:bodyPr/>
        <a:lstStyle/>
        <a:p>
          <a:endParaRPr lang="ru-RU"/>
        </a:p>
      </dgm:t>
    </dgm:pt>
    <dgm:pt modelId="{5381EEF4-085C-45E3-AEFF-9B2525008380}">
      <dgm:prSet phldrT="[Текст]" custT="1"/>
      <dgm:spPr/>
      <dgm:t>
        <a:bodyPr vert="vert270"/>
        <a:lstStyle/>
        <a:p>
          <a:pPr algn="l"/>
          <a:r>
            <a:rPr lang="uk-UA" sz="1000" b="1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Рій  «Козачата»</a:t>
          </a:r>
        </a:p>
        <a:p>
          <a:pPr algn="l"/>
          <a:r>
            <a:rPr lang="uk-UA" sz="1000" b="1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Ройовий – Сторожук Тимофій</a:t>
          </a:r>
        </a:p>
        <a:p>
          <a:pPr algn="l"/>
          <a:r>
            <a:rPr lang="uk-UA" sz="1000" b="1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Виховник</a:t>
          </a:r>
          <a:r>
            <a:rPr lang="uk-UA" sz="1000" b="1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– Слободянюк І. В. </a:t>
          </a:r>
          <a:endParaRPr lang="ru-RU" sz="1000" b="1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AE72817-6C7B-4262-BC9F-58BB18F2F5CA}" type="parTrans" cxnId="{5DC2D75E-B9B1-499B-95FA-2E0B04F90FD4}">
      <dgm:prSet/>
      <dgm:spPr/>
      <dgm:t>
        <a:bodyPr/>
        <a:lstStyle/>
        <a:p>
          <a:endParaRPr lang="ru-RU"/>
        </a:p>
      </dgm:t>
    </dgm:pt>
    <dgm:pt modelId="{056E058A-94EF-4283-BA1B-2DF1F179B586}" type="sibTrans" cxnId="{5DC2D75E-B9B1-499B-95FA-2E0B04F90FD4}">
      <dgm:prSet/>
      <dgm:spPr/>
      <dgm:t>
        <a:bodyPr/>
        <a:lstStyle/>
        <a:p>
          <a:endParaRPr lang="ru-RU"/>
        </a:p>
      </dgm:t>
    </dgm:pt>
    <dgm:pt modelId="{2B25E4E9-7730-4120-AB31-B0EA8AE5C022}">
      <dgm:prSet phldrT="[Текст]" custT="1"/>
      <dgm:spPr/>
      <dgm:t>
        <a:bodyPr vert="vert270"/>
        <a:lstStyle/>
        <a:p>
          <a:pPr algn="l">
            <a:lnSpc>
              <a:spcPct val="100000"/>
            </a:lnSpc>
          </a:pPr>
          <a:r>
            <a:rPr lang="uk-UA" sz="1000" b="1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Рій «Соколята»</a:t>
          </a:r>
        </a:p>
        <a:p>
          <a:pPr algn="l">
            <a:lnSpc>
              <a:spcPct val="100000"/>
            </a:lnSpc>
          </a:pPr>
          <a:r>
            <a:rPr lang="uk-UA" sz="1000" b="1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Ройовий – Печора Павло</a:t>
          </a:r>
        </a:p>
        <a:p>
          <a:pPr algn="l">
            <a:lnSpc>
              <a:spcPct val="100000"/>
            </a:lnSpc>
          </a:pPr>
          <a:r>
            <a:rPr lang="uk-UA" sz="1000" b="1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Виховник</a:t>
          </a:r>
          <a:r>
            <a:rPr lang="uk-UA" sz="1000" b="1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– </a:t>
          </a:r>
          <a:r>
            <a:rPr lang="uk-UA" sz="1000" b="1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Супрович</a:t>
          </a:r>
          <a:r>
            <a:rPr lang="uk-UA" sz="1000" b="1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О. В.</a:t>
          </a:r>
          <a:endParaRPr lang="ru-RU" sz="1000" b="1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63645D3-F4F7-42A2-8B66-9F7511BADA2E}" type="parTrans" cxnId="{8E713A8C-4BBC-4FE4-A242-908A297349C0}">
      <dgm:prSet/>
      <dgm:spPr/>
      <dgm:t>
        <a:bodyPr/>
        <a:lstStyle/>
        <a:p>
          <a:endParaRPr lang="ru-RU"/>
        </a:p>
      </dgm:t>
    </dgm:pt>
    <dgm:pt modelId="{C511EFAF-7473-4D80-9899-966EBA7067E2}" type="sibTrans" cxnId="{8E713A8C-4BBC-4FE4-A242-908A297349C0}">
      <dgm:prSet/>
      <dgm:spPr/>
      <dgm:t>
        <a:bodyPr/>
        <a:lstStyle/>
        <a:p>
          <a:endParaRPr lang="ru-RU"/>
        </a:p>
      </dgm:t>
    </dgm:pt>
    <dgm:pt modelId="{2B8FB0D6-6E91-469F-9550-FC66EEBD0A56}">
      <dgm:prSet phldrT="[Текст]" custT="1"/>
      <dgm:spPr/>
      <dgm:t>
        <a:bodyPr/>
        <a:lstStyle/>
        <a:p>
          <a:r>
            <a:rPr lang="uk-UA" sz="1800" b="1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Загін «Джури»</a:t>
          </a:r>
        </a:p>
        <a:p>
          <a:r>
            <a:rPr lang="uk-UA" sz="1800" b="1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(5 – 9 класи)</a:t>
          </a:r>
          <a:endParaRPr lang="ru-RU" sz="1800" b="1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517BC9F-D945-4DBD-B88A-37840B404DCC}" type="parTrans" cxnId="{D8D56369-7363-4DEC-B4A2-472B6F1BB507}">
      <dgm:prSet/>
      <dgm:spPr/>
      <dgm:t>
        <a:bodyPr/>
        <a:lstStyle/>
        <a:p>
          <a:endParaRPr lang="ru-RU"/>
        </a:p>
      </dgm:t>
    </dgm:pt>
    <dgm:pt modelId="{00DDB2F5-C053-4E88-92DA-413C8AD06053}" type="sibTrans" cxnId="{D8D56369-7363-4DEC-B4A2-472B6F1BB507}">
      <dgm:prSet/>
      <dgm:spPr/>
      <dgm:t>
        <a:bodyPr/>
        <a:lstStyle/>
        <a:p>
          <a:endParaRPr lang="ru-RU"/>
        </a:p>
      </dgm:t>
    </dgm:pt>
    <dgm:pt modelId="{7E702856-07F2-4EA3-A0C0-90E5FDDB9040}">
      <dgm:prSet phldrT="[Текст]" custT="1"/>
      <dgm:spPr/>
      <dgm:t>
        <a:bodyPr vert="vert270"/>
        <a:lstStyle/>
        <a:p>
          <a:pPr algn="l"/>
          <a:r>
            <a:rPr lang="uk-UA" sz="1000" b="1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Рій «Побратими» </a:t>
          </a:r>
        </a:p>
        <a:p>
          <a:pPr algn="l"/>
          <a:r>
            <a:rPr lang="uk-UA" sz="1000" b="1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Ройовий – Бойко Анатолій</a:t>
          </a:r>
        </a:p>
        <a:p>
          <a:pPr algn="l"/>
          <a:r>
            <a:rPr lang="uk-UA" sz="1000" b="1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Виховник</a:t>
          </a:r>
          <a:r>
            <a:rPr lang="uk-UA" sz="1000" b="1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– </a:t>
          </a:r>
          <a:r>
            <a:rPr lang="uk-UA" sz="1000" b="1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Михальчишина</a:t>
          </a:r>
          <a:r>
            <a:rPr lang="uk-UA" sz="1000" b="1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Т. О.</a:t>
          </a:r>
          <a:endParaRPr lang="ru-RU" sz="1000" b="1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4BDCED0-1C25-4CCA-8DC1-65924DBEE935}" type="parTrans" cxnId="{0CB2E026-2CB4-4A2D-83FC-E47F82BB2E43}">
      <dgm:prSet/>
      <dgm:spPr/>
      <dgm:t>
        <a:bodyPr/>
        <a:lstStyle/>
        <a:p>
          <a:endParaRPr lang="ru-RU"/>
        </a:p>
      </dgm:t>
    </dgm:pt>
    <dgm:pt modelId="{FC54AD07-0C7A-4E24-8201-B418F0686327}" type="sibTrans" cxnId="{0CB2E026-2CB4-4A2D-83FC-E47F82BB2E43}">
      <dgm:prSet/>
      <dgm:spPr/>
      <dgm:t>
        <a:bodyPr/>
        <a:lstStyle/>
        <a:p>
          <a:endParaRPr lang="ru-RU"/>
        </a:p>
      </dgm:t>
    </dgm:pt>
    <dgm:pt modelId="{EEADA0FE-5049-4236-A1A7-56B882263146}">
      <dgm:prSet custT="1"/>
      <dgm:spPr/>
      <dgm:t>
        <a:bodyPr vert="vert270"/>
        <a:lstStyle/>
        <a:p>
          <a:pPr algn="l"/>
          <a:r>
            <a:rPr lang="uk-UA" sz="1000" b="1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Рій «Отамани» </a:t>
          </a:r>
        </a:p>
        <a:p>
          <a:pPr algn="l"/>
          <a:r>
            <a:rPr lang="uk-UA" sz="1000" b="1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Ройовий – </a:t>
          </a:r>
          <a:r>
            <a:rPr lang="uk-UA" sz="1000" b="1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Шалавінський</a:t>
          </a:r>
          <a:r>
            <a:rPr lang="uk-UA" sz="1000" b="1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Максим</a:t>
          </a:r>
        </a:p>
        <a:p>
          <a:pPr algn="l"/>
          <a:r>
            <a:rPr lang="uk-UA" sz="1000" b="1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Виховник</a:t>
          </a:r>
          <a:r>
            <a:rPr lang="uk-UA" sz="1000" b="1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– Сторожук Л. В.</a:t>
          </a:r>
          <a:endParaRPr lang="ru-RU" sz="1000" b="1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D3EF8CC-E065-4794-84B2-C991FAC21205}" type="parTrans" cxnId="{56BE7CAA-BCFC-4EE8-9427-B616439926A4}">
      <dgm:prSet/>
      <dgm:spPr/>
      <dgm:t>
        <a:bodyPr/>
        <a:lstStyle/>
        <a:p>
          <a:endParaRPr lang="ru-RU"/>
        </a:p>
      </dgm:t>
    </dgm:pt>
    <dgm:pt modelId="{909E4E25-E8D1-4FFA-9AD1-60A4D7E235C7}" type="sibTrans" cxnId="{56BE7CAA-BCFC-4EE8-9427-B616439926A4}">
      <dgm:prSet/>
      <dgm:spPr/>
      <dgm:t>
        <a:bodyPr/>
        <a:lstStyle/>
        <a:p>
          <a:endParaRPr lang="ru-RU"/>
        </a:p>
      </dgm:t>
    </dgm:pt>
    <dgm:pt modelId="{F7CE688E-C9D7-4B21-85DD-37EFC918ECCC}">
      <dgm:prSet custT="1"/>
      <dgm:spPr/>
      <dgm:t>
        <a:bodyPr vert="vert270"/>
        <a:lstStyle/>
        <a:p>
          <a:pPr algn="l"/>
          <a:r>
            <a:rPr lang="uk-UA" sz="1000" b="1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Рій «Нащадки козаків»</a:t>
          </a:r>
        </a:p>
        <a:p>
          <a:pPr algn="l"/>
          <a:r>
            <a:rPr lang="uk-UA" sz="1000" b="1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Ройовий – </a:t>
          </a:r>
          <a:r>
            <a:rPr lang="uk-UA" sz="1000" b="1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Полянчук</a:t>
          </a:r>
          <a:r>
            <a:rPr lang="uk-UA" sz="1000" b="1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Назар</a:t>
          </a:r>
        </a:p>
        <a:p>
          <a:pPr algn="l"/>
          <a:r>
            <a:rPr lang="uk-UA" sz="1000" b="1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Виховник</a:t>
          </a:r>
          <a:r>
            <a:rPr lang="uk-UA" sz="1000" b="1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– </a:t>
          </a:r>
          <a:r>
            <a:rPr lang="uk-UA" sz="1000" b="1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Кабанчук</a:t>
          </a:r>
          <a:r>
            <a:rPr lang="uk-UA" sz="1000" b="1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О. В.</a:t>
          </a:r>
          <a:endParaRPr lang="ru-RU" sz="1000" b="1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90B89959-09DB-42E2-8A9B-9D9D359F9C55}" type="parTrans" cxnId="{FFFBC798-67CF-41ED-8CF3-EC82E844284A}">
      <dgm:prSet/>
      <dgm:spPr/>
      <dgm:t>
        <a:bodyPr/>
        <a:lstStyle/>
        <a:p>
          <a:endParaRPr lang="ru-RU"/>
        </a:p>
      </dgm:t>
    </dgm:pt>
    <dgm:pt modelId="{5BB77DF1-2F2F-4DD2-ACFD-7DD00BA4B1A4}" type="sibTrans" cxnId="{FFFBC798-67CF-41ED-8CF3-EC82E844284A}">
      <dgm:prSet/>
      <dgm:spPr/>
      <dgm:t>
        <a:bodyPr/>
        <a:lstStyle/>
        <a:p>
          <a:endParaRPr lang="ru-RU"/>
        </a:p>
      </dgm:t>
    </dgm:pt>
    <dgm:pt modelId="{BA8A51B4-8A28-4563-8F7F-3CA2E144F151}">
      <dgm:prSet custT="1"/>
      <dgm:spPr/>
      <dgm:t>
        <a:bodyPr vert="vert270"/>
        <a:lstStyle/>
        <a:p>
          <a:pPr algn="l"/>
          <a:r>
            <a:rPr lang="uk-UA" sz="1000" b="1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Рій «Патріоти»</a:t>
          </a:r>
        </a:p>
        <a:p>
          <a:pPr algn="l"/>
          <a:r>
            <a:rPr lang="uk-UA" sz="1000" b="1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Ройовий – Кушнір Іванна</a:t>
          </a:r>
        </a:p>
        <a:p>
          <a:pPr algn="l"/>
          <a:r>
            <a:rPr lang="uk-UA" sz="1000" b="1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Виховник</a:t>
          </a:r>
          <a:r>
            <a:rPr lang="uk-UA" sz="1000" b="1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– Сторожук Л. В.</a:t>
          </a:r>
          <a:endParaRPr lang="ru-RU" sz="1000" b="1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2BCA54D-0522-4535-985E-467078F6C6BE}" type="parTrans" cxnId="{8A1C5E88-FB5B-4598-A857-582A3A148A58}">
      <dgm:prSet/>
      <dgm:spPr/>
      <dgm:t>
        <a:bodyPr/>
        <a:lstStyle/>
        <a:p>
          <a:endParaRPr lang="ru-RU"/>
        </a:p>
      </dgm:t>
    </dgm:pt>
    <dgm:pt modelId="{88F47C01-4F9F-4471-9616-51DEF2CEFB12}" type="sibTrans" cxnId="{8A1C5E88-FB5B-4598-A857-582A3A148A58}">
      <dgm:prSet/>
      <dgm:spPr/>
      <dgm:t>
        <a:bodyPr/>
        <a:lstStyle/>
        <a:p>
          <a:endParaRPr lang="ru-RU"/>
        </a:p>
      </dgm:t>
    </dgm:pt>
    <dgm:pt modelId="{87C0F47C-FF97-45A5-9BC9-937DD04B903A}">
      <dgm:prSet custT="1"/>
      <dgm:spPr/>
      <dgm:t>
        <a:bodyPr vert="vert270"/>
        <a:lstStyle/>
        <a:p>
          <a:pPr algn="l"/>
          <a:r>
            <a:rPr lang="uk-UA" sz="1000" b="1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Рій «Козаки Дорошенка» </a:t>
          </a:r>
        </a:p>
        <a:p>
          <a:pPr algn="l"/>
          <a:r>
            <a:rPr lang="uk-UA" sz="1000" b="1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Ройовий – Собко Максим</a:t>
          </a:r>
        </a:p>
        <a:p>
          <a:pPr algn="l"/>
          <a:r>
            <a:rPr lang="uk-UA" sz="1000" b="1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Виховник</a:t>
          </a:r>
          <a:r>
            <a:rPr lang="uk-UA" sz="1000" b="1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– Врублевська В. А.</a:t>
          </a:r>
          <a:endParaRPr lang="ru-RU" sz="1000" b="1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288C5B3-74AE-4253-9A18-4A10B6A0CE1B}" type="parTrans" cxnId="{9D789AA5-F2F5-4B3E-96A0-ABF6766E5875}">
      <dgm:prSet/>
      <dgm:spPr/>
      <dgm:t>
        <a:bodyPr/>
        <a:lstStyle/>
        <a:p>
          <a:endParaRPr lang="ru-RU"/>
        </a:p>
      </dgm:t>
    </dgm:pt>
    <dgm:pt modelId="{E352B79D-48AA-4C89-ABB2-2EEF30594EE1}" type="sibTrans" cxnId="{9D789AA5-F2F5-4B3E-96A0-ABF6766E5875}">
      <dgm:prSet/>
      <dgm:spPr/>
      <dgm:t>
        <a:bodyPr/>
        <a:lstStyle/>
        <a:p>
          <a:endParaRPr lang="ru-RU"/>
        </a:p>
      </dgm:t>
    </dgm:pt>
    <dgm:pt modelId="{1A5BE203-2D64-4F35-9B30-8E31AAB74553}">
      <dgm:prSet custT="1"/>
      <dgm:spPr/>
      <dgm:t>
        <a:bodyPr vert="vert270"/>
        <a:lstStyle/>
        <a:p>
          <a:pPr algn="l"/>
          <a:r>
            <a:rPr lang="uk-UA" sz="1000" b="1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Рій «Джмелі» </a:t>
          </a:r>
        </a:p>
        <a:p>
          <a:pPr algn="l"/>
          <a:r>
            <a:rPr lang="uk-UA" sz="1000" b="1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Ройовий – Коваль Андрій</a:t>
          </a:r>
        </a:p>
        <a:p>
          <a:pPr algn="l"/>
          <a:r>
            <a:rPr lang="uk-UA" sz="1000" b="1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Виховник</a:t>
          </a:r>
          <a:r>
            <a:rPr lang="uk-UA" sz="1000" b="1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– </a:t>
          </a:r>
          <a:r>
            <a:rPr lang="uk-UA" sz="1000" b="1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Жмур</a:t>
          </a:r>
          <a:r>
            <a:rPr lang="uk-UA" sz="1000" b="1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Г. П.</a:t>
          </a:r>
          <a:endParaRPr lang="ru-RU" sz="1000" b="1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0CE44D4E-613B-472D-AF27-2BD7F9CCC67F}" type="sibTrans" cxnId="{033A5AB1-5B0C-4FB1-94A3-95B7DCB49BE4}">
      <dgm:prSet/>
      <dgm:spPr/>
      <dgm:t>
        <a:bodyPr/>
        <a:lstStyle/>
        <a:p>
          <a:endParaRPr lang="ru-RU"/>
        </a:p>
      </dgm:t>
    </dgm:pt>
    <dgm:pt modelId="{03D8ACC0-DD20-4B00-B705-0B4C35F916D4}" type="parTrans" cxnId="{033A5AB1-5B0C-4FB1-94A3-95B7DCB49BE4}">
      <dgm:prSet/>
      <dgm:spPr/>
      <dgm:t>
        <a:bodyPr/>
        <a:lstStyle/>
        <a:p>
          <a:endParaRPr lang="ru-RU"/>
        </a:p>
      </dgm:t>
    </dgm:pt>
    <dgm:pt modelId="{36F50433-9B82-457E-A030-2157A3C63B0E}">
      <dgm:prSet custT="1"/>
      <dgm:spPr/>
      <dgm:t>
        <a:bodyPr vert="vert270"/>
        <a:lstStyle/>
        <a:p>
          <a:pPr algn="l"/>
          <a:r>
            <a:rPr lang="uk-UA" sz="1000" b="1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Рій «Орли» </a:t>
          </a:r>
        </a:p>
        <a:p>
          <a:pPr algn="l"/>
          <a:r>
            <a:rPr lang="uk-UA" sz="1000" b="1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Ройовий – </a:t>
          </a:r>
          <a:r>
            <a:rPr lang="uk-UA" sz="1000" b="1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Чернега</a:t>
          </a:r>
          <a:r>
            <a:rPr lang="uk-UA" sz="1000" b="1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Євгеній</a:t>
          </a:r>
        </a:p>
        <a:p>
          <a:pPr algn="l"/>
          <a:r>
            <a:rPr lang="uk-UA" sz="1000" b="1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Виховник</a:t>
          </a:r>
          <a:r>
            <a:rPr lang="uk-UA" sz="1000" b="1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– Закордонна Т. В.</a:t>
          </a:r>
          <a:endParaRPr lang="ru-RU" sz="1000" b="1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FA6869E-1464-4D19-8DBC-574D1DB49870}" type="sibTrans" cxnId="{03B59ABA-9F09-4841-A7F4-F86B44D3DEB4}">
      <dgm:prSet/>
      <dgm:spPr/>
      <dgm:t>
        <a:bodyPr/>
        <a:lstStyle/>
        <a:p>
          <a:endParaRPr lang="ru-RU"/>
        </a:p>
      </dgm:t>
    </dgm:pt>
    <dgm:pt modelId="{C54F4CCD-09BD-47C3-B8FF-CCA9546EC4B0}" type="parTrans" cxnId="{03B59ABA-9F09-4841-A7F4-F86B44D3DEB4}">
      <dgm:prSet/>
      <dgm:spPr/>
      <dgm:t>
        <a:bodyPr/>
        <a:lstStyle/>
        <a:p>
          <a:endParaRPr lang="ru-RU"/>
        </a:p>
      </dgm:t>
    </dgm:pt>
    <dgm:pt modelId="{5C029FE4-ECB6-4B28-8B28-077C05630BFD}" type="pres">
      <dgm:prSet presAssocID="{17ADE034-E785-4FA0-9EA7-E9AD557738B0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ru-RU"/>
        </a:p>
      </dgm:t>
    </dgm:pt>
    <dgm:pt modelId="{588D92DD-881B-4179-A01C-3F71B8FD916D}" type="pres">
      <dgm:prSet presAssocID="{1B00D840-DA26-49C3-B05C-BB7E5B428B49}" presName="hierRoot1" presStyleCnt="0"/>
      <dgm:spPr/>
    </dgm:pt>
    <dgm:pt modelId="{39B8EA00-1AA3-4BEF-9AB4-DE7FB5AC6FFA}" type="pres">
      <dgm:prSet presAssocID="{1B00D840-DA26-49C3-B05C-BB7E5B428B49}" presName="composite" presStyleCnt="0"/>
      <dgm:spPr/>
    </dgm:pt>
    <dgm:pt modelId="{32236F5E-72AD-4192-909B-CF49BEA59C5C}" type="pres">
      <dgm:prSet presAssocID="{1B00D840-DA26-49C3-B05C-BB7E5B428B49}" presName="background" presStyleLbl="node0" presStyleIdx="0" presStyleCnt="1"/>
      <dgm:spPr/>
    </dgm:pt>
    <dgm:pt modelId="{870BE37D-0F53-4E6E-B85F-3445DED6D6D0}" type="pres">
      <dgm:prSet presAssocID="{1B00D840-DA26-49C3-B05C-BB7E5B428B49}" presName="text" presStyleLbl="fgAcc0" presStyleIdx="0" presStyleCnt="1" custScaleX="257640" custScaleY="95139" custLinFactNeighborX="4158" custLinFactNeighborY="-12429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0D07AF32-AFA4-4367-B260-6D77764FC968}" type="pres">
      <dgm:prSet presAssocID="{1B00D840-DA26-49C3-B05C-BB7E5B428B49}" presName="hierChild2" presStyleCnt="0"/>
      <dgm:spPr/>
    </dgm:pt>
    <dgm:pt modelId="{3BA8A729-E973-40C6-BB51-76D7990E6BAC}" type="pres">
      <dgm:prSet presAssocID="{BAF99FFF-8B09-4169-BB2B-3D0FC6B631C0}" presName="Name10" presStyleLbl="parChTrans1D2" presStyleIdx="0" presStyleCnt="2"/>
      <dgm:spPr/>
      <dgm:t>
        <a:bodyPr/>
        <a:lstStyle/>
        <a:p>
          <a:endParaRPr lang="ru-RU"/>
        </a:p>
      </dgm:t>
    </dgm:pt>
    <dgm:pt modelId="{9C738928-FFAB-49D6-A58F-7599C5A2B149}" type="pres">
      <dgm:prSet presAssocID="{E10B300C-A8FD-4F54-9BBC-449BE8DEC435}" presName="hierRoot2" presStyleCnt="0"/>
      <dgm:spPr/>
    </dgm:pt>
    <dgm:pt modelId="{AD95D433-DA2B-4B8F-A1C9-CC262408309C}" type="pres">
      <dgm:prSet presAssocID="{E10B300C-A8FD-4F54-9BBC-449BE8DEC435}" presName="composite2" presStyleCnt="0"/>
      <dgm:spPr/>
    </dgm:pt>
    <dgm:pt modelId="{482A0C9C-55D4-4192-B199-146B4A591CAF}" type="pres">
      <dgm:prSet presAssocID="{E10B300C-A8FD-4F54-9BBC-449BE8DEC435}" presName="background2" presStyleLbl="node2" presStyleIdx="0" presStyleCnt="2"/>
      <dgm:spPr/>
    </dgm:pt>
    <dgm:pt modelId="{DC937C7A-8EFE-4FFF-98CF-40A2EF32CD4A}" type="pres">
      <dgm:prSet presAssocID="{E10B300C-A8FD-4F54-9BBC-449BE8DEC435}" presName="text2" presStyleLbl="fgAcc2" presStyleIdx="0" presStyleCnt="2" custScaleX="162031" custScaleY="65919" custLinFactNeighborX="5519" custLinFactNeighborY="-36312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FFB6869F-6AF8-4BEE-A62B-E589B134CAC1}" type="pres">
      <dgm:prSet presAssocID="{E10B300C-A8FD-4F54-9BBC-449BE8DEC435}" presName="hierChild3" presStyleCnt="0"/>
      <dgm:spPr/>
    </dgm:pt>
    <dgm:pt modelId="{E6114A9E-5BC0-4EE9-8761-06E8A5F0B35D}" type="pres">
      <dgm:prSet presAssocID="{8AE72817-6C7B-4262-BC9F-58BB18F2F5CA}" presName="Name17" presStyleLbl="parChTrans1D3" presStyleIdx="0" presStyleCnt="9"/>
      <dgm:spPr/>
      <dgm:t>
        <a:bodyPr/>
        <a:lstStyle/>
        <a:p>
          <a:endParaRPr lang="ru-RU"/>
        </a:p>
      </dgm:t>
    </dgm:pt>
    <dgm:pt modelId="{413F9DEA-B2A2-4D30-B137-8F4B8793848C}" type="pres">
      <dgm:prSet presAssocID="{5381EEF4-085C-45E3-AEFF-9B2525008380}" presName="hierRoot3" presStyleCnt="0"/>
      <dgm:spPr/>
    </dgm:pt>
    <dgm:pt modelId="{F6C3A756-0D94-4B06-B786-26F21E50C581}" type="pres">
      <dgm:prSet presAssocID="{5381EEF4-085C-45E3-AEFF-9B2525008380}" presName="composite3" presStyleCnt="0"/>
      <dgm:spPr/>
    </dgm:pt>
    <dgm:pt modelId="{B716E276-84FF-4F2F-9B72-3F6A0D78C370}" type="pres">
      <dgm:prSet presAssocID="{5381EEF4-085C-45E3-AEFF-9B2525008380}" presName="background3" presStyleLbl="node3" presStyleIdx="0" presStyleCnt="9"/>
      <dgm:spPr/>
    </dgm:pt>
    <dgm:pt modelId="{398540C9-FC97-44CF-B03D-4FCC31EF41E3}" type="pres">
      <dgm:prSet presAssocID="{5381EEF4-085C-45E3-AEFF-9B2525008380}" presName="text3" presStyleLbl="fgAcc3" presStyleIdx="0" presStyleCnt="9" custScaleX="36482" custScaleY="252782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E083C836-F606-44A1-AE4C-A481D21FAF8D}" type="pres">
      <dgm:prSet presAssocID="{5381EEF4-085C-45E3-AEFF-9B2525008380}" presName="hierChild4" presStyleCnt="0"/>
      <dgm:spPr/>
    </dgm:pt>
    <dgm:pt modelId="{5242D5B0-2FEA-4335-AE39-3265A53F1379}" type="pres">
      <dgm:prSet presAssocID="{363645D3-F4F7-42A2-8B66-9F7511BADA2E}" presName="Name17" presStyleLbl="parChTrans1D3" presStyleIdx="1" presStyleCnt="9"/>
      <dgm:spPr/>
      <dgm:t>
        <a:bodyPr/>
        <a:lstStyle/>
        <a:p>
          <a:endParaRPr lang="ru-RU"/>
        </a:p>
      </dgm:t>
    </dgm:pt>
    <dgm:pt modelId="{D6BF1F23-034D-45BF-B1D1-404FA7177A60}" type="pres">
      <dgm:prSet presAssocID="{2B25E4E9-7730-4120-AB31-B0EA8AE5C022}" presName="hierRoot3" presStyleCnt="0"/>
      <dgm:spPr/>
    </dgm:pt>
    <dgm:pt modelId="{2CA0A131-6A17-42D4-9151-F293235DBF14}" type="pres">
      <dgm:prSet presAssocID="{2B25E4E9-7730-4120-AB31-B0EA8AE5C022}" presName="composite3" presStyleCnt="0"/>
      <dgm:spPr/>
    </dgm:pt>
    <dgm:pt modelId="{777860DA-A3F3-406E-A635-6ACCE27C7E51}" type="pres">
      <dgm:prSet presAssocID="{2B25E4E9-7730-4120-AB31-B0EA8AE5C022}" presName="background3" presStyleLbl="node3" presStyleIdx="1" presStyleCnt="9"/>
      <dgm:spPr/>
    </dgm:pt>
    <dgm:pt modelId="{2533EE61-850B-45A9-87A8-1C559A04DC9C}" type="pres">
      <dgm:prSet presAssocID="{2B25E4E9-7730-4120-AB31-B0EA8AE5C022}" presName="text3" presStyleLbl="fgAcc3" presStyleIdx="1" presStyleCnt="9" custScaleX="33878" custScaleY="252781" custLinFactNeighborX="-1387" custLinFactNeighborY="0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F2811A92-7D6D-45A0-A231-B57E94A340E5}" type="pres">
      <dgm:prSet presAssocID="{2B25E4E9-7730-4120-AB31-B0EA8AE5C022}" presName="hierChild4" presStyleCnt="0"/>
      <dgm:spPr/>
    </dgm:pt>
    <dgm:pt modelId="{7E962DF8-4F68-4DB9-B8E3-BED38A8221E0}" type="pres">
      <dgm:prSet presAssocID="{03D8ACC0-DD20-4B00-B705-0B4C35F916D4}" presName="Name17" presStyleLbl="parChTrans1D3" presStyleIdx="2" presStyleCnt="9"/>
      <dgm:spPr/>
      <dgm:t>
        <a:bodyPr/>
        <a:lstStyle/>
        <a:p>
          <a:endParaRPr lang="ru-RU"/>
        </a:p>
      </dgm:t>
    </dgm:pt>
    <dgm:pt modelId="{B7F85709-BD1E-44DB-8510-ECFD23AF1D93}" type="pres">
      <dgm:prSet presAssocID="{1A5BE203-2D64-4F35-9B30-8E31AAB74553}" presName="hierRoot3" presStyleCnt="0"/>
      <dgm:spPr/>
    </dgm:pt>
    <dgm:pt modelId="{E83F7571-8DE4-4402-BA8E-ED5F431ACD8B}" type="pres">
      <dgm:prSet presAssocID="{1A5BE203-2D64-4F35-9B30-8E31AAB74553}" presName="composite3" presStyleCnt="0"/>
      <dgm:spPr/>
    </dgm:pt>
    <dgm:pt modelId="{6BDAAB26-2C18-493F-82F0-DE58D3AEE603}" type="pres">
      <dgm:prSet presAssocID="{1A5BE203-2D64-4F35-9B30-8E31AAB74553}" presName="background3" presStyleLbl="node3" presStyleIdx="2" presStyleCnt="9"/>
      <dgm:spPr/>
    </dgm:pt>
    <dgm:pt modelId="{6757C1AC-2E7A-49C8-8E82-3E135548888C}" type="pres">
      <dgm:prSet presAssocID="{1A5BE203-2D64-4F35-9B30-8E31AAB74553}" presName="text3" presStyleLbl="fgAcc3" presStyleIdx="2" presStyleCnt="9" custScaleX="36168" custScaleY="252782" custLinFactNeighborX="1407" custLinFactNeighborY="-2532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18E46E01-8323-4D9A-8B1C-581D9DF938E5}" type="pres">
      <dgm:prSet presAssocID="{1A5BE203-2D64-4F35-9B30-8E31AAB74553}" presName="hierChild4" presStyleCnt="0"/>
      <dgm:spPr/>
    </dgm:pt>
    <dgm:pt modelId="{137102D5-8922-4FB4-A9D7-5BD2EBAF8C8F}" type="pres">
      <dgm:prSet presAssocID="{C54F4CCD-09BD-47C3-B8FF-CCA9546EC4B0}" presName="Name17" presStyleLbl="parChTrans1D3" presStyleIdx="3" presStyleCnt="9"/>
      <dgm:spPr/>
      <dgm:t>
        <a:bodyPr/>
        <a:lstStyle/>
        <a:p>
          <a:endParaRPr lang="ru-RU"/>
        </a:p>
      </dgm:t>
    </dgm:pt>
    <dgm:pt modelId="{5B20857F-02C7-44A3-B034-83CF7E23B3D6}" type="pres">
      <dgm:prSet presAssocID="{36F50433-9B82-457E-A030-2157A3C63B0E}" presName="hierRoot3" presStyleCnt="0"/>
      <dgm:spPr/>
    </dgm:pt>
    <dgm:pt modelId="{A40DB9CB-E981-48F5-B6C3-0305D9BDC840}" type="pres">
      <dgm:prSet presAssocID="{36F50433-9B82-457E-A030-2157A3C63B0E}" presName="composite3" presStyleCnt="0"/>
      <dgm:spPr/>
    </dgm:pt>
    <dgm:pt modelId="{B7059F1B-F9EC-49EF-95C6-71751CDC0A2C}" type="pres">
      <dgm:prSet presAssocID="{36F50433-9B82-457E-A030-2157A3C63B0E}" presName="background3" presStyleLbl="node3" presStyleIdx="3" presStyleCnt="9"/>
      <dgm:spPr/>
    </dgm:pt>
    <dgm:pt modelId="{862C391F-A8B6-4DBA-A981-46767ABAB04E}" type="pres">
      <dgm:prSet presAssocID="{36F50433-9B82-457E-A030-2157A3C63B0E}" presName="text3" presStyleLbl="fgAcc3" presStyleIdx="3" presStyleCnt="9" custScaleX="33108" custScaleY="246626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56035769-CAC4-4664-A313-00DE29FEEC3E}" type="pres">
      <dgm:prSet presAssocID="{36F50433-9B82-457E-A030-2157A3C63B0E}" presName="hierChild4" presStyleCnt="0"/>
      <dgm:spPr/>
    </dgm:pt>
    <dgm:pt modelId="{E674F5EA-A1BD-4DCE-849D-AD31F8D169AF}" type="pres">
      <dgm:prSet presAssocID="{8517BC9F-D945-4DBD-B88A-37840B404DCC}" presName="Name10" presStyleLbl="parChTrans1D2" presStyleIdx="1" presStyleCnt="2"/>
      <dgm:spPr/>
      <dgm:t>
        <a:bodyPr/>
        <a:lstStyle/>
        <a:p>
          <a:endParaRPr lang="ru-RU"/>
        </a:p>
      </dgm:t>
    </dgm:pt>
    <dgm:pt modelId="{452E0ADF-48B5-4B0C-BEDC-92ABD235B656}" type="pres">
      <dgm:prSet presAssocID="{2B8FB0D6-6E91-469F-9550-FC66EEBD0A56}" presName="hierRoot2" presStyleCnt="0"/>
      <dgm:spPr/>
    </dgm:pt>
    <dgm:pt modelId="{E4A917B9-CC3A-413E-8642-0613D2BAC67D}" type="pres">
      <dgm:prSet presAssocID="{2B8FB0D6-6E91-469F-9550-FC66EEBD0A56}" presName="composite2" presStyleCnt="0"/>
      <dgm:spPr/>
    </dgm:pt>
    <dgm:pt modelId="{956BC81E-3CC4-41A4-9AE5-C286214E8BBF}" type="pres">
      <dgm:prSet presAssocID="{2B8FB0D6-6E91-469F-9550-FC66EEBD0A56}" presName="background2" presStyleLbl="node2" presStyleIdx="1" presStyleCnt="2"/>
      <dgm:spPr/>
    </dgm:pt>
    <dgm:pt modelId="{5E155BCD-B859-41D3-BC25-09A3761D2505}" type="pres">
      <dgm:prSet presAssocID="{2B8FB0D6-6E91-469F-9550-FC66EEBD0A56}" presName="text2" presStyleLbl="fgAcc2" presStyleIdx="1" presStyleCnt="2" custScaleX="204337" custScaleY="60376" custLinFactNeighborX="472" custLinFactNeighborY="-31532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ECF0A9E4-0E0F-4F47-88C2-F7D663651A62}" type="pres">
      <dgm:prSet presAssocID="{2B8FB0D6-6E91-469F-9550-FC66EEBD0A56}" presName="hierChild3" presStyleCnt="0"/>
      <dgm:spPr/>
    </dgm:pt>
    <dgm:pt modelId="{F21E0228-8113-4B1E-A4FC-735A2F4ADCE8}" type="pres">
      <dgm:prSet presAssocID="{54BDCED0-1C25-4CCA-8DC1-65924DBEE935}" presName="Name17" presStyleLbl="parChTrans1D3" presStyleIdx="4" presStyleCnt="9"/>
      <dgm:spPr/>
      <dgm:t>
        <a:bodyPr/>
        <a:lstStyle/>
        <a:p>
          <a:endParaRPr lang="ru-RU"/>
        </a:p>
      </dgm:t>
    </dgm:pt>
    <dgm:pt modelId="{BBB26207-4853-45D3-879C-B3D6F3652D9B}" type="pres">
      <dgm:prSet presAssocID="{7E702856-07F2-4EA3-A0C0-90E5FDDB9040}" presName="hierRoot3" presStyleCnt="0"/>
      <dgm:spPr/>
    </dgm:pt>
    <dgm:pt modelId="{0231B82F-0DE8-4B54-95B7-AF743C2D74BC}" type="pres">
      <dgm:prSet presAssocID="{7E702856-07F2-4EA3-A0C0-90E5FDDB9040}" presName="composite3" presStyleCnt="0"/>
      <dgm:spPr/>
    </dgm:pt>
    <dgm:pt modelId="{97D39268-313E-4384-8977-88BBD8A212E9}" type="pres">
      <dgm:prSet presAssocID="{7E702856-07F2-4EA3-A0C0-90E5FDDB9040}" presName="background3" presStyleLbl="node3" presStyleIdx="4" presStyleCnt="9"/>
      <dgm:spPr/>
    </dgm:pt>
    <dgm:pt modelId="{CC14A768-A5ED-42E9-84A7-E988CDBDBE37}" type="pres">
      <dgm:prSet presAssocID="{7E702856-07F2-4EA3-A0C0-90E5FDDB9040}" presName="text3" presStyleLbl="fgAcc3" presStyleIdx="4" presStyleCnt="9" custScaleX="39536" custScaleY="252149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D60EA605-93E0-43ED-BFDC-5070E71926DF}" type="pres">
      <dgm:prSet presAssocID="{7E702856-07F2-4EA3-A0C0-90E5FDDB9040}" presName="hierChild4" presStyleCnt="0"/>
      <dgm:spPr/>
    </dgm:pt>
    <dgm:pt modelId="{7F4A75CE-D4D7-4246-8D2A-285078A6B155}" type="pres">
      <dgm:prSet presAssocID="{AD3EF8CC-E065-4794-84B2-C991FAC21205}" presName="Name17" presStyleLbl="parChTrans1D3" presStyleIdx="5" presStyleCnt="9"/>
      <dgm:spPr/>
      <dgm:t>
        <a:bodyPr/>
        <a:lstStyle/>
        <a:p>
          <a:endParaRPr lang="ru-RU"/>
        </a:p>
      </dgm:t>
    </dgm:pt>
    <dgm:pt modelId="{7742F29D-4235-42EA-B1B5-4161E47EF210}" type="pres">
      <dgm:prSet presAssocID="{EEADA0FE-5049-4236-A1A7-56B882263146}" presName="hierRoot3" presStyleCnt="0"/>
      <dgm:spPr/>
    </dgm:pt>
    <dgm:pt modelId="{B5218EAA-A230-4624-AF8D-D24D6269EB8A}" type="pres">
      <dgm:prSet presAssocID="{EEADA0FE-5049-4236-A1A7-56B882263146}" presName="composite3" presStyleCnt="0"/>
      <dgm:spPr/>
    </dgm:pt>
    <dgm:pt modelId="{16A896D9-F38F-4615-9521-B297C46938D4}" type="pres">
      <dgm:prSet presAssocID="{EEADA0FE-5049-4236-A1A7-56B882263146}" presName="background3" presStyleLbl="node3" presStyleIdx="5" presStyleCnt="9"/>
      <dgm:spPr/>
    </dgm:pt>
    <dgm:pt modelId="{FD384EA0-533B-48C5-9328-0705F3ED5A39}" type="pres">
      <dgm:prSet presAssocID="{EEADA0FE-5049-4236-A1A7-56B882263146}" presName="text3" presStyleLbl="fgAcc3" presStyleIdx="5" presStyleCnt="9" custScaleX="36335" custScaleY="252169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8B785EDF-0F58-427E-809F-A2433E902F43}" type="pres">
      <dgm:prSet presAssocID="{EEADA0FE-5049-4236-A1A7-56B882263146}" presName="hierChild4" presStyleCnt="0"/>
      <dgm:spPr/>
    </dgm:pt>
    <dgm:pt modelId="{135B550C-1DF2-4F2C-9B6E-7422576F335E}" type="pres">
      <dgm:prSet presAssocID="{90B89959-09DB-42E2-8A9B-9D9D359F9C55}" presName="Name17" presStyleLbl="parChTrans1D3" presStyleIdx="6" presStyleCnt="9"/>
      <dgm:spPr/>
      <dgm:t>
        <a:bodyPr/>
        <a:lstStyle/>
        <a:p>
          <a:endParaRPr lang="ru-RU"/>
        </a:p>
      </dgm:t>
    </dgm:pt>
    <dgm:pt modelId="{B201B0E3-0631-44E4-9B9E-68AE3F24D596}" type="pres">
      <dgm:prSet presAssocID="{F7CE688E-C9D7-4B21-85DD-37EFC918ECCC}" presName="hierRoot3" presStyleCnt="0"/>
      <dgm:spPr/>
    </dgm:pt>
    <dgm:pt modelId="{E005C482-9059-401C-88EE-A05C613055DF}" type="pres">
      <dgm:prSet presAssocID="{F7CE688E-C9D7-4B21-85DD-37EFC918ECCC}" presName="composite3" presStyleCnt="0"/>
      <dgm:spPr/>
    </dgm:pt>
    <dgm:pt modelId="{60D454D4-3E11-43EA-8F4F-1E30DC78B91E}" type="pres">
      <dgm:prSet presAssocID="{F7CE688E-C9D7-4B21-85DD-37EFC918ECCC}" presName="background3" presStyleLbl="node3" presStyleIdx="6" presStyleCnt="9"/>
      <dgm:spPr/>
    </dgm:pt>
    <dgm:pt modelId="{650F524F-0AC2-4DDE-B719-14303E84FA69}" type="pres">
      <dgm:prSet presAssocID="{F7CE688E-C9D7-4B21-85DD-37EFC918ECCC}" presName="text3" presStyleLbl="fgAcc3" presStyleIdx="6" presStyleCnt="9" custScaleX="43255" custScaleY="258325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B269C9F9-C28D-423B-87E8-A610671D1108}" type="pres">
      <dgm:prSet presAssocID="{F7CE688E-C9D7-4B21-85DD-37EFC918ECCC}" presName="hierChild4" presStyleCnt="0"/>
      <dgm:spPr/>
    </dgm:pt>
    <dgm:pt modelId="{4661431E-2BAA-4C13-925C-C9BB4060AD33}" type="pres">
      <dgm:prSet presAssocID="{42BCA54D-0522-4535-985E-467078F6C6BE}" presName="Name17" presStyleLbl="parChTrans1D3" presStyleIdx="7" presStyleCnt="9"/>
      <dgm:spPr/>
      <dgm:t>
        <a:bodyPr/>
        <a:lstStyle/>
        <a:p>
          <a:endParaRPr lang="ru-RU"/>
        </a:p>
      </dgm:t>
    </dgm:pt>
    <dgm:pt modelId="{DCFF4932-1B05-4D57-8CDD-EA88D80E8D11}" type="pres">
      <dgm:prSet presAssocID="{BA8A51B4-8A28-4563-8F7F-3CA2E144F151}" presName="hierRoot3" presStyleCnt="0"/>
      <dgm:spPr/>
    </dgm:pt>
    <dgm:pt modelId="{5212E4D2-34A3-48BF-B116-48C69C1040EC}" type="pres">
      <dgm:prSet presAssocID="{BA8A51B4-8A28-4563-8F7F-3CA2E144F151}" presName="composite3" presStyleCnt="0"/>
      <dgm:spPr/>
    </dgm:pt>
    <dgm:pt modelId="{B1A0549A-0C28-4378-9D88-C3592DBE4FAC}" type="pres">
      <dgm:prSet presAssocID="{BA8A51B4-8A28-4563-8F7F-3CA2E144F151}" presName="background3" presStyleLbl="node3" presStyleIdx="7" presStyleCnt="9"/>
      <dgm:spPr/>
    </dgm:pt>
    <dgm:pt modelId="{70257F17-E465-45F2-9AC7-046D596141D7}" type="pres">
      <dgm:prSet presAssocID="{BA8A51B4-8A28-4563-8F7F-3CA2E144F151}" presName="text3" presStyleLbl="fgAcc3" presStyleIdx="7" presStyleCnt="9" custScaleX="36236" custScaleY="256956" custLinFactNeighborX="896" custLinFactNeighborY="-1591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F8DB6B4E-0211-466E-BD18-5F36CF1C6C2A}" type="pres">
      <dgm:prSet presAssocID="{BA8A51B4-8A28-4563-8F7F-3CA2E144F151}" presName="hierChild4" presStyleCnt="0"/>
      <dgm:spPr/>
    </dgm:pt>
    <dgm:pt modelId="{ABECA0DB-A9F1-4978-8E8E-D89723109A16}" type="pres">
      <dgm:prSet presAssocID="{6288C5B3-74AE-4253-9A18-4A10B6A0CE1B}" presName="Name17" presStyleLbl="parChTrans1D3" presStyleIdx="8" presStyleCnt="9"/>
      <dgm:spPr/>
      <dgm:t>
        <a:bodyPr/>
        <a:lstStyle/>
        <a:p>
          <a:endParaRPr lang="ru-RU"/>
        </a:p>
      </dgm:t>
    </dgm:pt>
    <dgm:pt modelId="{A66F7CB1-4F81-43B9-84A7-AB10F03157E9}" type="pres">
      <dgm:prSet presAssocID="{87C0F47C-FF97-45A5-9BC9-937DD04B903A}" presName="hierRoot3" presStyleCnt="0"/>
      <dgm:spPr/>
    </dgm:pt>
    <dgm:pt modelId="{C4B9ED9D-F862-4B1D-BA46-667FFAAC7B60}" type="pres">
      <dgm:prSet presAssocID="{87C0F47C-FF97-45A5-9BC9-937DD04B903A}" presName="composite3" presStyleCnt="0"/>
      <dgm:spPr/>
    </dgm:pt>
    <dgm:pt modelId="{B35A3075-B0BB-43C1-9B00-3459C045AB7F}" type="pres">
      <dgm:prSet presAssocID="{87C0F47C-FF97-45A5-9BC9-937DD04B903A}" presName="background3" presStyleLbl="node3" presStyleIdx="8" presStyleCnt="9"/>
      <dgm:spPr/>
    </dgm:pt>
    <dgm:pt modelId="{A273AABE-53D5-439D-92F0-EDE9AE9140CF}" type="pres">
      <dgm:prSet presAssocID="{87C0F47C-FF97-45A5-9BC9-937DD04B903A}" presName="text3" presStyleLbl="fgAcc3" presStyleIdx="8" presStyleCnt="9" custScaleX="33518" custScaleY="253537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876CABC5-9418-4228-9684-0CEF5182E0C3}" type="pres">
      <dgm:prSet presAssocID="{87C0F47C-FF97-45A5-9BC9-937DD04B903A}" presName="hierChild4" presStyleCnt="0"/>
      <dgm:spPr/>
    </dgm:pt>
  </dgm:ptLst>
  <dgm:cxnLst>
    <dgm:cxn modelId="{BFE00ADC-693A-407E-B06B-CC10CA90A7CD}" type="presOf" srcId="{1A5BE203-2D64-4F35-9B30-8E31AAB74553}" destId="{6757C1AC-2E7A-49C8-8E82-3E135548888C}" srcOrd="0" destOrd="0" presId="urn:microsoft.com/office/officeart/2005/8/layout/hierarchy1"/>
    <dgm:cxn modelId="{BDBECDA6-39D0-4B08-A3EC-A9A3EE660501}" type="presOf" srcId="{BA8A51B4-8A28-4563-8F7F-3CA2E144F151}" destId="{70257F17-E465-45F2-9AC7-046D596141D7}" srcOrd="0" destOrd="0" presId="urn:microsoft.com/office/officeart/2005/8/layout/hierarchy1"/>
    <dgm:cxn modelId="{80C8A851-2979-4132-B373-228D1A5D4296}" type="presOf" srcId="{36F50433-9B82-457E-A030-2157A3C63B0E}" destId="{862C391F-A8B6-4DBA-A981-46767ABAB04E}" srcOrd="0" destOrd="0" presId="urn:microsoft.com/office/officeart/2005/8/layout/hierarchy1"/>
    <dgm:cxn modelId="{275896C7-EFB4-4CF5-9378-5C7A0FC86B07}" type="presOf" srcId="{2B8FB0D6-6E91-469F-9550-FC66EEBD0A56}" destId="{5E155BCD-B859-41D3-BC25-09A3761D2505}" srcOrd="0" destOrd="0" presId="urn:microsoft.com/office/officeart/2005/8/layout/hierarchy1"/>
    <dgm:cxn modelId="{5DC2D75E-B9B1-499B-95FA-2E0B04F90FD4}" srcId="{E10B300C-A8FD-4F54-9BBC-449BE8DEC435}" destId="{5381EEF4-085C-45E3-AEFF-9B2525008380}" srcOrd="0" destOrd="0" parTransId="{8AE72817-6C7B-4262-BC9F-58BB18F2F5CA}" sibTransId="{056E058A-94EF-4283-BA1B-2DF1F179B586}"/>
    <dgm:cxn modelId="{0CB2E026-2CB4-4A2D-83FC-E47F82BB2E43}" srcId="{2B8FB0D6-6E91-469F-9550-FC66EEBD0A56}" destId="{7E702856-07F2-4EA3-A0C0-90E5FDDB9040}" srcOrd="0" destOrd="0" parTransId="{54BDCED0-1C25-4CCA-8DC1-65924DBEE935}" sibTransId="{FC54AD07-0C7A-4E24-8201-B418F0686327}"/>
    <dgm:cxn modelId="{9D789AA5-F2F5-4B3E-96A0-ABF6766E5875}" srcId="{2B8FB0D6-6E91-469F-9550-FC66EEBD0A56}" destId="{87C0F47C-FF97-45A5-9BC9-937DD04B903A}" srcOrd="4" destOrd="0" parTransId="{6288C5B3-74AE-4253-9A18-4A10B6A0CE1B}" sibTransId="{E352B79D-48AA-4C89-ABB2-2EEF30594EE1}"/>
    <dgm:cxn modelId="{FD179BB5-DFA1-46F9-B251-71758612C864}" type="presOf" srcId="{AD3EF8CC-E065-4794-84B2-C991FAC21205}" destId="{7F4A75CE-D4D7-4246-8D2A-285078A6B155}" srcOrd="0" destOrd="0" presId="urn:microsoft.com/office/officeart/2005/8/layout/hierarchy1"/>
    <dgm:cxn modelId="{687A7554-B411-42B3-BFB5-523822CF94FF}" type="presOf" srcId="{42BCA54D-0522-4535-985E-467078F6C6BE}" destId="{4661431E-2BAA-4C13-925C-C9BB4060AD33}" srcOrd="0" destOrd="0" presId="urn:microsoft.com/office/officeart/2005/8/layout/hierarchy1"/>
    <dgm:cxn modelId="{9E084082-E234-4629-A30A-B96D13C81E86}" type="presOf" srcId="{C54F4CCD-09BD-47C3-B8FF-CCA9546EC4B0}" destId="{137102D5-8922-4FB4-A9D7-5BD2EBAF8C8F}" srcOrd="0" destOrd="0" presId="urn:microsoft.com/office/officeart/2005/8/layout/hierarchy1"/>
    <dgm:cxn modelId="{8E713A8C-4BBC-4FE4-A242-908A297349C0}" srcId="{E10B300C-A8FD-4F54-9BBC-449BE8DEC435}" destId="{2B25E4E9-7730-4120-AB31-B0EA8AE5C022}" srcOrd="1" destOrd="0" parTransId="{363645D3-F4F7-42A2-8B66-9F7511BADA2E}" sibTransId="{C511EFAF-7473-4D80-9899-966EBA7067E2}"/>
    <dgm:cxn modelId="{7F373AF7-3146-4B46-BA1C-B6B0C155B58D}" type="presOf" srcId="{363645D3-F4F7-42A2-8B66-9F7511BADA2E}" destId="{5242D5B0-2FEA-4335-AE39-3265A53F1379}" srcOrd="0" destOrd="0" presId="urn:microsoft.com/office/officeart/2005/8/layout/hierarchy1"/>
    <dgm:cxn modelId="{FFFBC798-67CF-41ED-8CF3-EC82E844284A}" srcId="{2B8FB0D6-6E91-469F-9550-FC66EEBD0A56}" destId="{F7CE688E-C9D7-4B21-85DD-37EFC918ECCC}" srcOrd="2" destOrd="0" parTransId="{90B89959-09DB-42E2-8A9B-9D9D359F9C55}" sibTransId="{5BB77DF1-2F2F-4DD2-ACFD-7DD00BA4B1A4}"/>
    <dgm:cxn modelId="{56BE7CAA-BCFC-4EE8-9427-B616439926A4}" srcId="{2B8FB0D6-6E91-469F-9550-FC66EEBD0A56}" destId="{EEADA0FE-5049-4236-A1A7-56B882263146}" srcOrd="1" destOrd="0" parTransId="{AD3EF8CC-E065-4794-84B2-C991FAC21205}" sibTransId="{909E4E25-E8D1-4FFA-9AD1-60A4D7E235C7}"/>
    <dgm:cxn modelId="{7219D846-C3DB-4C69-973B-4318A5BE5438}" type="presOf" srcId="{54BDCED0-1C25-4CCA-8DC1-65924DBEE935}" destId="{F21E0228-8113-4B1E-A4FC-735A2F4ADCE8}" srcOrd="0" destOrd="0" presId="urn:microsoft.com/office/officeart/2005/8/layout/hierarchy1"/>
    <dgm:cxn modelId="{8A1C5E88-FB5B-4598-A857-582A3A148A58}" srcId="{2B8FB0D6-6E91-469F-9550-FC66EEBD0A56}" destId="{BA8A51B4-8A28-4563-8F7F-3CA2E144F151}" srcOrd="3" destOrd="0" parTransId="{42BCA54D-0522-4535-985E-467078F6C6BE}" sibTransId="{88F47C01-4F9F-4471-9616-51DEF2CEFB12}"/>
    <dgm:cxn modelId="{8FA8ADB0-F384-4FCD-AD05-4B1D00D6C9FE}" type="presOf" srcId="{E10B300C-A8FD-4F54-9BBC-449BE8DEC435}" destId="{DC937C7A-8EFE-4FFF-98CF-40A2EF32CD4A}" srcOrd="0" destOrd="0" presId="urn:microsoft.com/office/officeart/2005/8/layout/hierarchy1"/>
    <dgm:cxn modelId="{84897EED-F8F7-4CED-8AED-E07BDBFD18D6}" type="presOf" srcId="{5381EEF4-085C-45E3-AEFF-9B2525008380}" destId="{398540C9-FC97-44CF-B03D-4FCC31EF41E3}" srcOrd="0" destOrd="0" presId="urn:microsoft.com/office/officeart/2005/8/layout/hierarchy1"/>
    <dgm:cxn modelId="{19B238E8-ED07-4111-BEC2-21975B9E8D09}" type="presOf" srcId="{2B25E4E9-7730-4120-AB31-B0EA8AE5C022}" destId="{2533EE61-850B-45A9-87A8-1C559A04DC9C}" srcOrd="0" destOrd="0" presId="urn:microsoft.com/office/officeart/2005/8/layout/hierarchy1"/>
    <dgm:cxn modelId="{146EE18B-42B2-4090-99B1-BAFF6D0427C9}" type="presOf" srcId="{8AE72817-6C7B-4262-BC9F-58BB18F2F5CA}" destId="{E6114A9E-5BC0-4EE9-8761-06E8A5F0B35D}" srcOrd="0" destOrd="0" presId="urn:microsoft.com/office/officeart/2005/8/layout/hierarchy1"/>
    <dgm:cxn modelId="{782D4C30-74BA-49F3-87C7-EB4B7CA28371}" type="presOf" srcId="{F7CE688E-C9D7-4B21-85DD-37EFC918ECCC}" destId="{650F524F-0AC2-4DDE-B719-14303E84FA69}" srcOrd="0" destOrd="0" presId="urn:microsoft.com/office/officeart/2005/8/layout/hierarchy1"/>
    <dgm:cxn modelId="{9C4139BB-380A-479A-906A-3210062B5221}" type="presOf" srcId="{7E702856-07F2-4EA3-A0C0-90E5FDDB9040}" destId="{CC14A768-A5ED-42E9-84A7-E988CDBDBE37}" srcOrd="0" destOrd="0" presId="urn:microsoft.com/office/officeart/2005/8/layout/hierarchy1"/>
    <dgm:cxn modelId="{E8E18AA7-304F-420F-9906-D3D5AF963699}" type="presOf" srcId="{8517BC9F-D945-4DBD-B88A-37840B404DCC}" destId="{E674F5EA-A1BD-4DCE-849D-AD31F8D169AF}" srcOrd="0" destOrd="0" presId="urn:microsoft.com/office/officeart/2005/8/layout/hierarchy1"/>
    <dgm:cxn modelId="{033A5AB1-5B0C-4FB1-94A3-95B7DCB49BE4}" srcId="{E10B300C-A8FD-4F54-9BBC-449BE8DEC435}" destId="{1A5BE203-2D64-4F35-9B30-8E31AAB74553}" srcOrd="2" destOrd="0" parTransId="{03D8ACC0-DD20-4B00-B705-0B4C35F916D4}" sibTransId="{0CE44D4E-613B-472D-AF27-2BD7F9CCC67F}"/>
    <dgm:cxn modelId="{6842184D-F9D3-45E9-9CDB-5F5AFEA89F4E}" type="presOf" srcId="{90B89959-09DB-42E2-8A9B-9D9D359F9C55}" destId="{135B550C-1DF2-4F2C-9B6E-7422576F335E}" srcOrd="0" destOrd="0" presId="urn:microsoft.com/office/officeart/2005/8/layout/hierarchy1"/>
    <dgm:cxn modelId="{6985FE2D-E04A-4577-894C-565DDCF1B6F6}" type="presOf" srcId="{1B00D840-DA26-49C3-B05C-BB7E5B428B49}" destId="{870BE37D-0F53-4E6E-B85F-3445DED6D6D0}" srcOrd="0" destOrd="0" presId="urn:microsoft.com/office/officeart/2005/8/layout/hierarchy1"/>
    <dgm:cxn modelId="{E5C0A209-6864-427C-B71B-F0ABA87C4163}" type="presOf" srcId="{17ADE034-E785-4FA0-9EA7-E9AD557738B0}" destId="{5C029FE4-ECB6-4B28-8B28-077C05630BFD}" srcOrd="0" destOrd="0" presId="urn:microsoft.com/office/officeart/2005/8/layout/hierarchy1"/>
    <dgm:cxn modelId="{E4F8FD44-B386-41FE-A6D4-3D6ECB3DD457}" type="presOf" srcId="{EEADA0FE-5049-4236-A1A7-56B882263146}" destId="{FD384EA0-533B-48C5-9328-0705F3ED5A39}" srcOrd="0" destOrd="0" presId="urn:microsoft.com/office/officeart/2005/8/layout/hierarchy1"/>
    <dgm:cxn modelId="{B61BB411-5A6D-486E-8735-E98023374988}" type="presOf" srcId="{87C0F47C-FF97-45A5-9BC9-937DD04B903A}" destId="{A273AABE-53D5-439D-92F0-EDE9AE9140CF}" srcOrd="0" destOrd="0" presId="urn:microsoft.com/office/officeart/2005/8/layout/hierarchy1"/>
    <dgm:cxn modelId="{D8D56369-7363-4DEC-B4A2-472B6F1BB507}" srcId="{1B00D840-DA26-49C3-B05C-BB7E5B428B49}" destId="{2B8FB0D6-6E91-469F-9550-FC66EEBD0A56}" srcOrd="1" destOrd="0" parTransId="{8517BC9F-D945-4DBD-B88A-37840B404DCC}" sibTransId="{00DDB2F5-C053-4E88-92DA-413C8AD06053}"/>
    <dgm:cxn modelId="{C58C6AB8-EAF1-4B98-B5BB-ABD8E25A23CB}" type="presOf" srcId="{03D8ACC0-DD20-4B00-B705-0B4C35F916D4}" destId="{7E962DF8-4F68-4DB9-B8E3-BED38A8221E0}" srcOrd="0" destOrd="0" presId="urn:microsoft.com/office/officeart/2005/8/layout/hierarchy1"/>
    <dgm:cxn modelId="{F2C20C2D-345A-4402-9F32-5643FBECBFBA}" type="presOf" srcId="{BAF99FFF-8B09-4169-BB2B-3D0FC6B631C0}" destId="{3BA8A729-E973-40C6-BB51-76D7990E6BAC}" srcOrd="0" destOrd="0" presId="urn:microsoft.com/office/officeart/2005/8/layout/hierarchy1"/>
    <dgm:cxn modelId="{8C429274-F602-4A85-8CDA-57255148A8B6}" type="presOf" srcId="{6288C5B3-74AE-4253-9A18-4A10B6A0CE1B}" destId="{ABECA0DB-A9F1-4978-8E8E-D89723109A16}" srcOrd="0" destOrd="0" presId="urn:microsoft.com/office/officeart/2005/8/layout/hierarchy1"/>
    <dgm:cxn modelId="{C080FA31-58B3-47F7-A547-68EE26900AD0}" srcId="{1B00D840-DA26-49C3-B05C-BB7E5B428B49}" destId="{E10B300C-A8FD-4F54-9BBC-449BE8DEC435}" srcOrd="0" destOrd="0" parTransId="{BAF99FFF-8B09-4169-BB2B-3D0FC6B631C0}" sibTransId="{68717485-D0C7-4933-8614-BC3C9587BABC}"/>
    <dgm:cxn modelId="{03B59ABA-9F09-4841-A7F4-F86B44D3DEB4}" srcId="{E10B300C-A8FD-4F54-9BBC-449BE8DEC435}" destId="{36F50433-9B82-457E-A030-2157A3C63B0E}" srcOrd="3" destOrd="0" parTransId="{C54F4CCD-09BD-47C3-B8FF-CCA9546EC4B0}" sibTransId="{DFA6869E-1464-4D19-8DBC-574D1DB49870}"/>
    <dgm:cxn modelId="{3A1CE68C-C78F-45F3-B185-541CC73D39F6}" srcId="{17ADE034-E785-4FA0-9EA7-E9AD557738B0}" destId="{1B00D840-DA26-49C3-B05C-BB7E5B428B49}" srcOrd="0" destOrd="0" parTransId="{D5624C03-C503-4BAD-91A7-E55E1214C05B}" sibTransId="{42D1D0F8-2FE7-44E9-804E-C2FE98412494}"/>
    <dgm:cxn modelId="{F69A731C-68D8-4E5C-8E5E-D927CBBBB9DE}" type="presParOf" srcId="{5C029FE4-ECB6-4B28-8B28-077C05630BFD}" destId="{588D92DD-881B-4179-A01C-3F71B8FD916D}" srcOrd="0" destOrd="0" presId="urn:microsoft.com/office/officeart/2005/8/layout/hierarchy1"/>
    <dgm:cxn modelId="{0E979441-8E3F-44C3-B820-A4CCAEB0AC9B}" type="presParOf" srcId="{588D92DD-881B-4179-A01C-3F71B8FD916D}" destId="{39B8EA00-1AA3-4BEF-9AB4-DE7FB5AC6FFA}" srcOrd="0" destOrd="0" presId="urn:microsoft.com/office/officeart/2005/8/layout/hierarchy1"/>
    <dgm:cxn modelId="{4E8988E3-9F77-45A1-94E0-4BB31E93682B}" type="presParOf" srcId="{39B8EA00-1AA3-4BEF-9AB4-DE7FB5AC6FFA}" destId="{32236F5E-72AD-4192-909B-CF49BEA59C5C}" srcOrd="0" destOrd="0" presId="urn:microsoft.com/office/officeart/2005/8/layout/hierarchy1"/>
    <dgm:cxn modelId="{8E084BEA-66DE-414C-8000-39C400BC78A9}" type="presParOf" srcId="{39B8EA00-1AA3-4BEF-9AB4-DE7FB5AC6FFA}" destId="{870BE37D-0F53-4E6E-B85F-3445DED6D6D0}" srcOrd="1" destOrd="0" presId="urn:microsoft.com/office/officeart/2005/8/layout/hierarchy1"/>
    <dgm:cxn modelId="{92E25216-1EE9-4ACC-BDC6-80C8420DAAC9}" type="presParOf" srcId="{588D92DD-881B-4179-A01C-3F71B8FD916D}" destId="{0D07AF32-AFA4-4367-B260-6D77764FC968}" srcOrd="1" destOrd="0" presId="urn:microsoft.com/office/officeart/2005/8/layout/hierarchy1"/>
    <dgm:cxn modelId="{4DE26B51-540E-4411-B5D8-7338E3260856}" type="presParOf" srcId="{0D07AF32-AFA4-4367-B260-6D77764FC968}" destId="{3BA8A729-E973-40C6-BB51-76D7990E6BAC}" srcOrd="0" destOrd="0" presId="urn:microsoft.com/office/officeart/2005/8/layout/hierarchy1"/>
    <dgm:cxn modelId="{FB0D2CA9-34F2-4CC1-BFE9-E3A69C436594}" type="presParOf" srcId="{0D07AF32-AFA4-4367-B260-6D77764FC968}" destId="{9C738928-FFAB-49D6-A58F-7599C5A2B149}" srcOrd="1" destOrd="0" presId="urn:microsoft.com/office/officeart/2005/8/layout/hierarchy1"/>
    <dgm:cxn modelId="{48DD4896-98C6-46D9-B2E7-34B06FDECCE5}" type="presParOf" srcId="{9C738928-FFAB-49D6-A58F-7599C5A2B149}" destId="{AD95D433-DA2B-4B8F-A1C9-CC262408309C}" srcOrd="0" destOrd="0" presId="urn:microsoft.com/office/officeart/2005/8/layout/hierarchy1"/>
    <dgm:cxn modelId="{2450C267-F370-4C60-BDBE-FA682A01AA05}" type="presParOf" srcId="{AD95D433-DA2B-4B8F-A1C9-CC262408309C}" destId="{482A0C9C-55D4-4192-B199-146B4A591CAF}" srcOrd="0" destOrd="0" presId="urn:microsoft.com/office/officeart/2005/8/layout/hierarchy1"/>
    <dgm:cxn modelId="{7FED88D8-F108-433B-8210-50973CE91993}" type="presParOf" srcId="{AD95D433-DA2B-4B8F-A1C9-CC262408309C}" destId="{DC937C7A-8EFE-4FFF-98CF-40A2EF32CD4A}" srcOrd="1" destOrd="0" presId="urn:microsoft.com/office/officeart/2005/8/layout/hierarchy1"/>
    <dgm:cxn modelId="{36EF1FE2-5535-43DD-A9F1-39E58CA18764}" type="presParOf" srcId="{9C738928-FFAB-49D6-A58F-7599C5A2B149}" destId="{FFB6869F-6AF8-4BEE-A62B-E589B134CAC1}" srcOrd="1" destOrd="0" presId="urn:microsoft.com/office/officeart/2005/8/layout/hierarchy1"/>
    <dgm:cxn modelId="{981005D4-0439-4773-8C8C-101C691B127A}" type="presParOf" srcId="{FFB6869F-6AF8-4BEE-A62B-E589B134CAC1}" destId="{E6114A9E-5BC0-4EE9-8761-06E8A5F0B35D}" srcOrd="0" destOrd="0" presId="urn:microsoft.com/office/officeart/2005/8/layout/hierarchy1"/>
    <dgm:cxn modelId="{2017E4BD-0027-4B70-9A03-654E59DAAA5B}" type="presParOf" srcId="{FFB6869F-6AF8-4BEE-A62B-E589B134CAC1}" destId="{413F9DEA-B2A2-4D30-B137-8F4B8793848C}" srcOrd="1" destOrd="0" presId="urn:microsoft.com/office/officeart/2005/8/layout/hierarchy1"/>
    <dgm:cxn modelId="{C3476957-D813-44CD-8EC1-D90ACC0D1526}" type="presParOf" srcId="{413F9DEA-B2A2-4D30-B137-8F4B8793848C}" destId="{F6C3A756-0D94-4B06-B786-26F21E50C581}" srcOrd="0" destOrd="0" presId="urn:microsoft.com/office/officeart/2005/8/layout/hierarchy1"/>
    <dgm:cxn modelId="{2EC05A8A-8056-4E93-968B-A98B0D55F9A5}" type="presParOf" srcId="{F6C3A756-0D94-4B06-B786-26F21E50C581}" destId="{B716E276-84FF-4F2F-9B72-3F6A0D78C370}" srcOrd="0" destOrd="0" presId="urn:microsoft.com/office/officeart/2005/8/layout/hierarchy1"/>
    <dgm:cxn modelId="{73242908-5B6E-4F25-949E-57BC13486E5F}" type="presParOf" srcId="{F6C3A756-0D94-4B06-B786-26F21E50C581}" destId="{398540C9-FC97-44CF-B03D-4FCC31EF41E3}" srcOrd="1" destOrd="0" presId="urn:microsoft.com/office/officeart/2005/8/layout/hierarchy1"/>
    <dgm:cxn modelId="{9E5F8A89-DBDE-4A2F-AC7F-ACB34A4C0FE1}" type="presParOf" srcId="{413F9DEA-B2A2-4D30-B137-8F4B8793848C}" destId="{E083C836-F606-44A1-AE4C-A481D21FAF8D}" srcOrd="1" destOrd="0" presId="urn:microsoft.com/office/officeart/2005/8/layout/hierarchy1"/>
    <dgm:cxn modelId="{D7BB334E-E4DF-4BB2-BC70-0F453455B79D}" type="presParOf" srcId="{FFB6869F-6AF8-4BEE-A62B-E589B134CAC1}" destId="{5242D5B0-2FEA-4335-AE39-3265A53F1379}" srcOrd="2" destOrd="0" presId="urn:microsoft.com/office/officeart/2005/8/layout/hierarchy1"/>
    <dgm:cxn modelId="{D702A3AD-2993-41E5-9A1E-A59E506755E4}" type="presParOf" srcId="{FFB6869F-6AF8-4BEE-A62B-E589B134CAC1}" destId="{D6BF1F23-034D-45BF-B1D1-404FA7177A60}" srcOrd="3" destOrd="0" presId="urn:microsoft.com/office/officeart/2005/8/layout/hierarchy1"/>
    <dgm:cxn modelId="{33B02BF3-9895-4E2D-85A1-46954C75A395}" type="presParOf" srcId="{D6BF1F23-034D-45BF-B1D1-404FA7177A60}" destId="{2CA0A131-6A17-42D4-9151-F293235DBF14}" srcOrd="0" destOrd="0" presId="urn:microsoft.com/office/officeart/2005/8/layout/hierarchy1"/>
    <dgm:cxn modelId="{D0BF3004-90C7-408A-90AF-2BD631602FA1}" type="presParOf" srcId="{2CA0A131-6A17-42D4-9151-F293235DBF14}" destId="{777860DA-A3F3-406E-A635-6ACCE27C7E51}" srcOrd="0" destOrd="0" presId="urn:microsoft.com/office/officeart/2005/8/layout/hierarchy1"/>
    <dgm:cxn modelId="{9DDEA94E-5AAB-481D-96F0-B95C6053CB26}" type="presParOf" srcId="{2CA0A131-6A17-42D4-9151-F293235DBF14}" destId="{2533EE61-850B-45A9-87A8-1C559A04DC9C}" srcOrd="1" destOrd="0" presId="urn:microsoft.com/office/officeart/2005/8/layout/hierarchy1"/>
    <dgm:cxn modelId="{F1031517-9E5A-42B9-94D0-D6742A3DFF84}" type="presParOf" srcId="{D6BF1F23-034D-45BF-B1D1-404FA7177A60}" destId="{F2811A92-7D6D-45A0-A231-B57E94A340E5}" srcOrd="1" destOrd="0" presId="urn:microsoft.com/office/officeart/2005/8/layout/hierarchy1"/>
    <dgm:cxn modelId="{407E34A9-457D-463B-8CF7-FF002BE8A92E}" type="presParOf" srcId="{FFB6869F-6AF8-4BEE-A62B-E589B134CAC1}" destId="{7E962DF8-4F68-4DB9-B8E3-BED38A8221E0}" srcOrd="4" destOrd="0" presId="urn:microsoft.com/office/officeart/2005/8/layout/hierarchy1"/>
    <dgm:cxn modelId="{1FC9A1F7-19C5-4DC8-9421-345DE3A420A8}" type="presParOf" srcId="{FFB6869F-6AF8-4BEE-A62B-E589B134CAC1}" destId="{B7F85709-BD1E-44DB-8510-ECFD23AF1D93}" srcOrd="5" destOrd="0" presId="urn:microsoft.com/office/officeart/2005/8/layout/hierarchy1"/>
    <dgm:cxn modelId="{43498221-70A8-4852-AF6F-943B8100F57A}" type="presParOf" srcId="{B7F85709-BD1E-44DB-8510-ECFD23AF1D93}" destId="{E83F7571-8DE4-4402-BA8E-ED5F431ACD8B}" srcOrd="0" destOrd="0" presId="urn:microsoft.com/office/officeart/2005/8/layout/hierarchy1"/>
    <dgm:cxn modelId="{9A84A68C-F696-4ACB-948C-008BD0C22CE4}" type="presParOf" srcId="{E83F7571-8DE4-4402-BA8E-ED5F431ACD8B}" destId="{6BDAAB26-2C18-493F-82F0-DE58D3AEE603}" srcOrd="0" destOrd="0" presId="urn:microsoft.com/office/officeart/2005/8/layout/hierarchy1"/>
    <dgm:cxn modelId="{4B83E2B3-D674-439D-A633-7EDFCF622F05}" type="presParOf" srcId="{E83F7571-8DE4-4402-BA8E-ED5F431ACD8B}" destId="{6757C1AC-2E7A-49C8-8E82-3E135548888C}" srcOrd="1" destOrd="0" presId="urn:microsoft.com/office/officeart/2005/8/layout/hierarchy1"/>
    <dgm:cxn modelId="{3543C26D-5300-4AF9-B0FD-D8160132CC8A}" type="presParOf" srcId="{B7F85709-BD1E-44DB-8510-ECFD23AF1D93}" destId="{18E46E01-8323-4D9A-8B1C-581D9DF938E5}" srcOrd="1" destOrd="0" presId="urn:microsoft.com/office/officeart/2005/8/layout/hierarchy1"/>
    <dgm:cxn modelId="{1234E3BD-3FB2-4AC9-B309-15B3E20F95FB}" type="presParOf" srcId="{FFB6869F-6AF8-4BEE-A62B-E589B134CAC1}" destId="{137102D5-8922-4FB4-A9D7-5BD2EBAF8C8F}" srcOrd="6" destOrd="0" presId="urn:microsoft.com/office/officeart/2005/8/layout/hierarchy1"/>
    <dgm:cxn modelId="{8AA9BB33-B0EB-4D41-9D06-1390E68B4C11}" type="presParOf" srcId="{FFB6869F-6AF8-4BEE-A62B-E589B134CAC1}" destId="{5B20857F-02C7-44A3-B034-83CF7E23B3D6}" srcOrd="7" destOrd="0" presId="urn:microsoft.com/office/officeart/2005/8/layout/hierarchy1"/>
    <dgm:cxn modelId="{E759AF36-BB79-43C2-AFBA-79FF3BEF099D}" type="presParOf" srcId="{5B20857F-02C7-44A3-B034-83CF7E23B3D6}" destId="{A40DB9CB-E981-48F5-B6C3-0305D9BDC840}" srcOrd="0" destOrd="0" presId="urn:microsoft.com/office/officeart/2005/8/layout/hierarchy1"/>
    <dgm:cxn modelId="{87545773-40E2-49FE-89F6-1E43DB4354DC}" type="presParOf" srcId="{A40DB9CB-E981-48F5-B6C3-0305D9BDC840}" destId="{B7059F1B-F9EC-49EF-95C6-71751CDC0A2C}" srcOrd="0" destOrd="0" presId="urn:microsoft.com/office/officeart/2005/8/layout/hierarchy1"/>
    <dgm:cxn modelId="{538F4E4E-A59B-40FB-8BFA-19BB3C939740}" type="presParOf" srcId="{A40DB9CB-E981-48F5-B6C3-0305D9BDC840}" destId="{862C391F-A8B6-4DBA-A981-46767ABAB04E}" srcOrd="1" destOrd="0" presId="urn:microsoft.com/office/officeart/2005/8/layout/hierarchy1"/>
    <dgm:cxn modelId="{612C7041-CC73-4685-AC17-23A2851CEF0B}" type="presParOf" srcId="{5B20857F-02C7-44A3-B034-83CF7E23B3D6}" destId="{56035769-CAC4-4664-A313-00DE29FEEC3E}" srcOrd="1" destOrd="0" presId="urn:microsoft.com/office/officeart/2005/8/layout/hierarchy1"/>
    <dgm:cxn modelId="{0E40AEA5-EE0D-4315-95A7-8E947CF33E8E}" type="presParOf" srcId="{0D07AF32-AFA4-4367-B260-6D77764FC968}" destId="{E674F5EA-A1BD-4DCE-849D-AD31F8D169AF}" srcOrd="2" destOrd="0" presId="urn:microsoft.com/office/officeart/2005/8/layout/hierarchy1"/>
    <dgm:cxn modelId="{3B8E58B8-561B-4635-9A50-CBF9FEBF58BD}" type="presParOf" srcId="{0D07AF32-AFA4-4367-B260-6D77764FC968}" destId="{452E0ADF-48B5-4B0C-BEDC-92ABD235B656}" srcOrd="3" destOrd="0" presId="urn:microsoft.com/office/officeart/2005/8/layout/hierarchy1"/>
    <dgm:cxn modelId="{1575DB21-C2F6-4BF0-9E64-E8BF9DA31C16}" type="presParOf" srcId="{452E0ADF-48B5-4B0C-BEDC-92ABD235B656}" destId="{E4A917B9-CC3A-413E-8642-0613D2BAC67D}" srcOrd="0" destOrd="0" presId="urn:microsoft.com/office/officeart/2005/8/layout/hierarchy1"/>
    <dgm:cxn modelId="{3B6ABB9F-F5C3-47F4-95B7-13DF06FCEF0F}" type="presParOf" srcId="{E4A917B9-CC3A-413E-8642-0613D2BAC67D}" destId="{956BC81E-3CC4-41A4-9AE5-C286214E8BBF}" srcOrd="0" destOrd="0" presId="urn:microsoft.com/office/officeart/2005/8/layout/hierarchy1"/>
    <dgm:cxn modelId="{F2BDF411-F144-4449-96B7-5FCD5E67A23F}" type="presParOf" srcId="{E4A917B9-CC3A-413E-8642-0613D2BAC67D}" destId="{5E155BCD-B859-41D3-BC25-09A3761D2505}" srcOrd="1" destOrd="0" presId="urn:microsoft.com/office/officeart/2005/8/layout/hierarchy1"/>
    <dgm:cxn modelId="{CCCD03EB-BAF8-4BF7-9347-3D92D1E740DD}" type="presParOf" srcId="{452E0ADF-48B5-4B0C-BEDC-92ABD235B656}" destId="{ECF0A9E4-0E0F-4F47-88C2-F7D663651A62}" srcOrd="1" destOrd="0" presId="urn:microsoft.com/office/officeart/2005/8/layout/hierarchy1"/>
    <dgm:cxn modelId="{1A16FCFD-AC92-49CC-BA97-DC5ED8BEC364}" type="presParOf" srcId="{ECF0A9E4-0E0F-4F47-88C2-F7D663651A62}" destId="{F21E0228-8113-4B1E-A4FC-735A2F4ADCE8}" srcOrd="0" destOrd="0" presId="urn:microsoft.com/office/officeart/2005/8/layout/hierarchy1"/>
    <dgm:cxn modelId="{0B0FE4BB-0900-46FB-BE0C-8F52987E4EE6}" type="presParOf" srcId="{ECF0A9E4-0E0F-4F47-88C2-F7D663651A62}" destId="{BBB26207-4853-45D3-879C-B3D6F3652D9B}" srcOrd="1" destOrd="0" presId="urn:microsoft.com/office/officeart/2005/8/layout/hierarchy1"/>
    <dgm:cxn modelId="{3572122B-2558-4C1A-961F-DC9AAABA81B2}" type="presParOf" srcId="{BBB26207-4853-45D3-879C-B3D6F3652D9B}" destId="{0231B82F-0DE8-4B54-95B7-AF743C2D74BC}" srcOrd="0" destOrd="0" presId="urn:microsoft.com/office/officeart/2005/8/layout/hierarchy1"/>
    <dgm:cxn modelId="{12586BA4-2097-4CF3-9359-5BB9662FD298}" type="presParOf" srcId="{0231B82F-0DE8-4B54-95B7-AF743C2D74BC}" destId="{97D39268-313E-4384-8977-88BBD8A212E9}" srcOrd="0" destOrd="0" presId="urn:microsoft.com/office/officeart/2005/8/layout/hierarchy1"/>
    <dgm:cxn modelId="{EFF66403-C8D4-4D9D-AB20-96342E59DCD9}" type="presParOf" srcId="{0231B82F-0DE8-4B54-95B7-AF743C2D74BC}" destId="{CC14A768-A5ED-42E9-84A7-E988CDBDBE37}" srcOrd="1" destOrd="0" presId="urn:microsoft.com/office/officeart/2005/8/layout/hierarchy1"/>
    <dgm:cxn modelId="{5D64581A-A976-4E28-B290-372B12E69FA8}" type="presParOf" srcId="{BBB26207-4853-45D3-879C-B3D6F3652D9B}" destId="{D60EA605-93E0-43ED-BFDC-5070E71926DF}" srcOrd="1" destOrd="0" presId="urn:microsoft.com/office/officeart/2005/8/layout/hierarchy1"/>
    <dgm:cxn modelId="{EBBC626F-1DCB-453C-84A8-0A0059A97891}" type="presParOf" srcId="{ECF0A9E4-0E0F-4F47-88C2-F7D663651A62}" destId="{7F4A75CE-D4D7-4246-8D2A-285078A6B155}" srcOrd="2" destOrd="0" presId="urn:microsoft.com/office/officeart/2005/8/layout/hierarchy1"/>
    <dgm:cxn modelId="{FD8E0453-9C49-4CB7-A630-E21AA2265758}" type="presParOf" srcId="{ECF0A9E4-0E0F-4F47-88C2-F7D663651A62}" destId="{7742F29D-4235-42EA-B1B5-4161E47EF210}" srcOrd="3" destOrd="0" presId="urn:microsoft.com/office/officeart/2005/8/layout/hierarchy1"/>
    <dgm:cxn modelId="{FB5339E7-0E7D-4666-8FF7-F082CD199781}" type="presParOf" srcId="{7742F29D-4235-42EA-B1B5-4161E47EF210}" destId="{B5218EAA-A230-4624-AF8D-D24D6269EB8A}" srcOrd="0" destOrd="0" presId="urn:microsoft.com/office/officeart/2005/8/layout/hierarchy1"/>
    <dgm:cxn modelId="{72471404-1C9F-4089-8A8D-A2BB419EC5A8}" type="presParOf" srcId="{B5218EAA-A230-4624-AF8D-D24D6269EB8A}" destId="{16A896D9-F38F-4615-9521-B297C46938D4}" srcOrd="0" destOrd="0" presId="urn:microsoft.com/office/officeart/2005/8/layout/hierarchy1"/>
    <dgm:cxn modelId="{9D0BA675-83C7-455D-8B65-DAF2BECF9431}" type="presParOf" srcId="{B5218EAA-A230-4624-AF8D-D24D6269EB8A}" destId="{FD384EA0-533B-48C5-9328-0705F3ED5A39}" srcOrd="1" destOrd="0" presId="urn:microsoft.com/office/officeart/2005/8/layout/hierarchy1"/>
    <dgm:cxn modelId="{17C159B3-7F7B-4373-A78E-9104B396543B}" type="presParOf" srcId="{7742F29D-4235-42EA-B1B5-4161E47EF210}" destId="{8B785EDF-0F58-427E-809F-A2433E902F43}" srcOrd="1" destOrd="0" presId="urn:microsoft.com/office/officeart/2005/8/layout/hierarchy1"/>
    <dgm:cxn modelId="{66D0CAD9-9E48-4EE4-BEC9-FD8B68B839AC}" type="presParOf" srcId="{ECF0A9E4-0E0F-4F47-88C2-F7D663651A62}" destId="{135B550C-1DF2-4F2C-9B6E-7422576F335E}" srcOrd="4" destOrd="0" presId="urn:microsoft.com/office/officeart/2005/8/layout/hierarchy1"/>
    <dgm:cxn modelId="{87CBFCC6-8740-4226-A316-85FB3C16633C}" type="presParOf" srcId="{ECF0A9E4-0E0F-4F47-88C2-F7D663651A62}" destId="{B201B0E3-0631-44E4-9B9E-68AE3F24D596}" srcOrd="5" destOrd="0" presId="urn:microsoft.com/office/officeart/2005/8/layout/hierarchy1"/>
    <dgm:cxn modelId="{E9E7F64D-F832-44A0-9210-913A4EC2128E}" type="presParOf" srcId="{B201B0E3-0631-44E4-9B9E-68AE3F24D596}" destId="{E005C482-9059-401C-88EE-A05C613055DF}" srcOrd="0" destOrd="0" presId="urn:microsoft.com/office/officeart/2005/8/layout/hierarchy1"/>
    <dgm:cxn modelId="{C849AF9D-8FED-45FB-AAD5-B2C87ABBD95F}" type="presParOf" srcId="{E005C482-9059-401C-88EE-A05C613055DF}" destId="{60D454D4-3E11-43EA-8F4F-1E30DC78B91E}" srcOrd="0" destOrd="0" presId="urn:microsoft.com/office/officeart/2005/8/layout/hierarchy1"/>
    <dgm:cxn modelId="{9EB26FC1-B2FB-4ADE-BAF3-77D4B363C7A2}" type="presParOf" srcId="{E005C482-9059-401C-88EE-A05C613055DF}" destId="{650F524F-0AC2-4DDE-B719-14303E84FA69}" srcOrd="1" destOrd="0" presId="urn:microsoft.com/office/officeart/2005/8/layout/hierarchy1"/>
    <dgm:cxn modelId="{C2736134-D3DB-4BDC-A39A-F9671F28ABED}" type="presParOf" srcId="{B201B0E3-0631-44E4-9B9E-68AE3F24D596}" destId="{B269C9F9-C28D-423B-87E8-A610671D1108}" srcOrd="1" destOrd="0" presId="urn:microsoft.com/office/officeart/2005/8/layout/hierarchy1"/>
    <dgm:cxn modelId="{AE472CCC-770A-489F-B4C9-6D86917E9299}" type="presParOf" srcId="{ECF0A9E4-0E0F-4F47-88C2-F7D663651A62}" destId="{4661431E-2BAA-4C13-925C-C9BB4060AD33}" srcOrd="6" destOrd="0" presId="urn:microsoft.com/office/officeart/2005/8/layout/hierarchy1"/>
    <dgm:cxn modelId="{55541EC2-CAED-4F07-B8C4-A0BD9C17787F}" type="presParOf" srcId="{ECF0A9E4-0E0F-4F47-88C2-F7D663651A62}" destId="{DCFF4932-1B05-4D57-8CDD-EA88D80E8D11}" srcOrd="7" destOrd="0" presId="urn:microsoft.com/office/officeart/2005/8/layout/hierarchy1"/>
    <dgm:cxn modelId="{149CD12A-134B-4C0F-BB1D-429AE7C881DE}" type="presParOf" srcId="{DCFF4932-1B05-4D57-8CDD-EA88D80E8D11}" destId="{5212E4D2-34A3-48BF-B116-48C69C1040EC}" srcOrd="0" destOrd="0" presId="urn:microsoft.com/office/officeart/2005/8/layout/hierarchy1"/>
    <dgm:cxn modelId="{FD452A01-3E05-43E7-934A-4C806A3D91B6}" type="presParOf" srcId="{5212E4D2-34A3-48BF-B116-48C69C1040EC}" destId="{B1A0549A-0C28-4378-9D88-C3592DBE4FAC}" srcOrd="0" destOrd="0" presId="urn:microsoft.com/office/officeart/2005/8/layout/hierarchy1"/>
    <dgm:cxn modelId="{0AEB9530-370C-464E-9E9B-C65FFCF07264}" type="presParOf" srcId="{5212E4D2-34A3-48BF-B116-48C69C1040EC}" destId="{70257F17-E465-45F2-9AC7-046D596141D7}" srcOrd="1" destOrd="0" presId="urn:microsoft.com/office/officeart/2005/8/layout/hierarchy1"/>
    <dgm:cxn modelId="{2BA2D783-4FD7-4A66-AE8C-54CDB47AB606}" type="presParOf" srcId="{DCFF4932-1B05-4D57-8CDD-EA88D80E8D11}" destId="{F8DB6B4E-0211-466E-BD18-5F36CF1C6C2A}" srcOrd="1" destOrd="0" presId="urn:microsoft.com/office/officeart/2005/8/layout/hierarchy1"/>
    <dgm:cxn modelId="{3EDD6700-CC9E-48CE-A08A-38ABCEADF99E}" type="presParOf" srcId="{ECF0A9E4-0E0F-4F47-88C2-F7D663651A62}" destId="{ABECA0DB-A9F1-4978-8E8E-D89723109A16}" srcOrd="8" destOrd="0" presId="urn:microsoft.com/office/officeart/2005/8/layout/hierarchy1"/>
    <dgm:cxn modelId="{BE2CC99F-BAB7-4DF8-97DF-2D0AD90E5AE3}" type="presParOf" srcId="{ECF0A9E4-0E0F-4F47-88C2-F7D663651A62}" destId="{A66F7CB1-4F81-43B9-84A7-AB10F03157E9}" srcOrd="9" destOrd="0" presId="urn:microsoft.com/office/officeart/2005/8/layout/hierarchy1"/>
    <dgm:cxn modelId="{EB4C162D-FC44-430D-9736-634B183F7D6B}" type="presParOf" srcId="{A66F7CB1-4F81-43B9-84A7-AB10F03157E9}" destId="{C4B9ED9D-F862-4B1D-BA46-667FFAAC7B60}" srcOrd="0" destOrd="0" presId="urn:microsoft.com/office/officeart/2005/8/layout/hierarchy1"/>
    <dgm:cxn modelId="{2BD4AF01-24EE-470B-8060-E068CEAF8008}" type="presParOf" srcId="{C4B9ED9D-F862-4B1D-BA46-667FFAAC7B60}" destId="{B35A3075-B0BB-43C1-9B00-3459C045AB7F}" srcOrd="0" destOrd="0" presId="urn:microsoft.com/office/officeart/2005/8/layout/hierarchy1"/>
    <dgm:cxn modelId="{085B1E22-611A-4E8A-8191-EE13CB08F291}" type="presParOf" srcId="{C4B9ED9D-F862-4B1D-BA46-667FFAAC7B60}" destId="{A273AABE-53D5-439D-92F0-EDE9AE9140CF}" srcOrd="1" destOrd="0" presId="urn:microsoft.com/office/officeart/2005/8/layout/hierarchy1"/>
    <dgm:cxn modelId="{FD024064-37F2-4B5E-A25D-06BBAEC52925}" type="presParOf" srcId="{A66F7CB1-4F81-43B9-84A7-AB10F03157E9}" destId="{876CABC5-9418-4228-9684-0CEF5182E0C3}" srcOrd="1" destOrd="0" presId="urn:microsoft.com/office/officeart/2005/8/layout/hierarchy1"/>
  </dgm:cxnLst>
  <dgm:bg>
    <a:blipFill>
      <a:blip xmlns:r="http://schemas.openxmlformats.org/officeDocument/2006/relationships" r:embed="rId1"/>
      <a:stretch>
        <a:fillRect/>
      </a:stretch>
    </a:blipFill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BECA0DB-A9F1-4978-8E8E-D89723109A16}">
      <dsp:nvSpPr>
        <dsp:cNvPr id="0" name=""/>
        <dsp:cNvSpPr/>
      </dsp:nvSpPr>
      <dsp:spPr>
        <a:xfrm>
          <a:off x="6500173" y="2405690"/>
          <a:ext cx="2148483" cy="86724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03641"/>
              </a:lnTo>
              <a:lnTo>
                <a:pt x="2148483" y="703641"/>
              </a:lnTo>
              <a:lnTo>
                <a:pt x="2148483" y="867248"/>
              </a:lnTo>
            </a:path>
          </a:pathLst>
        </a:custGeom>
        <a:noFill/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661431E-2BAA-4C13-925C-C9BB4060AD33}">
      <dsp:nvSpPr>
        <dsp:cNvPr id="0" name=""/>
        <dsp:cNvSpPr/>
      </dsp:nvSpPr>
      <dsp:spPr>
        <a:xfrm>
          <a:off x="6500173" y="2405690"/>
          <a:ext cx="1155895" cy="84940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85799"/>
              </a:lnTo>
              <a:lnTo>
                <a:pt x="1155895" y="685799"/>
              </a:lnTo>
              <a:lnTo>
                <a:pt x="1155895" y="849406"/>
              </a:lnTo>
            </a:path>
          </a:pathLst>
        </a:custGeom>
        <a:noFill/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35B550C-1DF2-4F2C-9B6E-7422576F335E}">
      <dsp:nvSpPr>
        <dsp:cNvPr id="0" name=""/>
        <dsp:cNvSpPr/>
      </dsp:nvSpPr>
      <dsp:spPr>
        <a:xfrm>
          <a:off x="6454453" y="2405690"/>
          <a:ext cx="91440" cy="86724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703641"/>
              </a:lnTo>
              <a:lnTo>
                <a:pt x="91399" y="703641"/>
              </a:lnTo>
              <a:lnTo>
                <a:pt x="91399" y="867248"/>
              </a:lnTo>
            </a:path>
          </a:pathLst>
        </a:custGeom>
        <a:noFill/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F4A75CE-D4D7-4246-8D2A-285078A6B155}">
      <dsp:nvSpPr>
        <dsp:cNvPr id="0" name=""/>
        <dsp:cNvSpPr/>
      </dsp:nvSpPr>
      <dsp:spPr>
        <a:xfrm>
          <a:off x="5450585" y="2405690"/>
          <a:ext cx="1049587" cy="867248"/>
        </a:xfrm>
        <a:custGeom>
          <a:avLst/>
          <a:gdLst/>
          <a:ahLst/>
          <a:cxnLst/>
          <a:rect l="0" t="0" r="0" b="0"/>
          <a:pathLst>
            <a:path>
              <a:moveTo>
                <a:pt x="1049587" y="0"/>
              </a:moveTo>
              <a:lnTo>
                <a:pt x="1049587" y="703641"/>
              </a:lnTo>
              <a:lnTo>
                <a:pt x="0" y="703641"/>
              </a:lnTo>
              <a:lnTo>
                <a:pt x="0" y="867248"/>
              </a:lnTo>
            </a:path>
          </a:pathLst>
        </a:custGeom>
        <a:noFill/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21E0228-8113-4B1E-A4FC-735A2F4ADCE8}">
      <dsp:nvSpPr>
        <dsp:cNvPr id="0" name=""/>
        <dsp:cNvSpPr/>
      </dsp:nvSpPr>
      <dsp:spPr>
        <a:xfrm>
          <a:off x="4388159" y="2405690"/>
          <a:ext cx="2112013" cy="867248"/>
        </a:xfrm>
        <a:custGeom>
          <a:avLst/>
          <a:gdLst/>
          <a:ahLst/>
          <a:cxnLst/>
          <a:rect l="0" t="0" r="0" b="0"/>
          <a:pathLst>
            <a:path>
              <a:moveTo>
                <a:pt x="2112013" y="0"/>
              </a:moveTo>
              <a:lnTo>
                <a:pt x="2112013" y="703641"/>
              </a:lnTo>
              <a:lnTo>
                <a:pt x="0" y="703641"/>
              </a:lnTo>
              <a:lnTo>
                <a:pt x="0" y="867248"/>
              </a:lnTo>
            </a:path>
          </a:pathLst>
        </a:custGeom>
        <a:noFill/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674F5EA-A1BD-4DCE-849D-AD31F8D169AF}">
      <dsp:nvSpPr>
        <dsp:cNvPr id="0" name=""/>
        <dsp:cNvSpPr/>
      </dsp:nvSpPr>
      <dsp:spPr>
        <a:xfrm>
          <a:off x="4418569" y="1429201"/>
          <a:ext cx="2081603" cy="29940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5793"/>
              </a:lnTo>
              <a:lnTo>
                <a:pt x="2081603" y="135793"/>
              </a:lnTo>
              <a:lnTo>
                <a:pt x="2081603" y="299400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37102D5-8922-4FB4-A9D7-5BD2EBAF8C8F}">
      <dsp:nvSpPr>
        <dsp:cNvPr id="0" name=""/>
        <dsp:cNvSpPr/>
      </dsp:nvSpPr>
      <dsp:spPr>
        <a:xfrm>
          <a:off x="1922329" y="2414247"/>
          <a:ext cx="1431898" cy="92085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57247"/>
              </a:lnTo>
              <a:lnTo>
                <a:pt x="1431898" y="757247"/>
              </a:lnTo>
              <a:lnTo>
                <a:pt x="1431898" y="920853"/>
              </a:lnTo>
            </a:path>
          </a:pathLst>
        </a:custGeom>
        <a:noFill/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E962DF8-4F68-4DB9-B8E3-BED38A8221E0}">
      <dsp:nvSpPr>
        <dsp:cNvPr id="0" name=""/>
        <dsp:cNvSpPr/>
      </dsp:nvSpPr>
      <dsp:spPr>
        <a:xfrm>
          <a:off x="1922329" y="2414247"/>
          <a:ext cx="452557" cy="89245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28851"/>
              </a:lnTo>
              <a:lnTo>
                <a:pt x="452557" y="728851"/>
              </a:lnTo>
              <a:lnTo>
                <a:pt x="452557" y="892458"/>
              </a:lnTo>
            </a:path>
          </a:pathLst>
        </a:custGeom>
        <a:noFill/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242D5B0-2FEA-4335-AE39-3265A53F1379}">
      <dsp:nvSpPr>
        <dsp:cNvPr id="0" name=""/>
        <dsp:cNvSpPr/>
      </dsp:nvSpPr>
      <dsp:spPr>
        <a:xfrm>
          <a:off x="1314552" y="2414247"/>
          <a:ext cx="607776" cy="920853"/>
        </a:xfrm>
        <a:custGeom>
          <a:avLst/>
          <a:gdLst/>
          <a:ahLst/>
          <a:cxnLst/>
          <a:rect l="0" t="0" r="0" b="0"/>
          <a:pathLst>
            <a:path>
              <a:moveTo>
                <a:pt x="607776" y="0"/>
              </a:moveTo>
              <a:lnTo>
                <a:pt x="607776" y="757247"/>
              </a:lnTo>
              <a:lnTo>
                <a:pt x="0" y="757247"/>
              </a:lnTo>
              <a:lnTo>
                <a:pt x="0" y="920853"/>
              </a:lnTo>
            </a:path>
          </a:pathLst>
        </a:custGeom>
        <a:noFill/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6114A9E-5BC0-4EE9-8761-06E8A5F0B35D}">
      <dsp:nvSpPr>
        <dsp:cNvPr id="0" name=""/>
        <dsp:cNvSpPr/>
      </dsp:nvSpPr>
      <dsp:spPr>
        <a:xfrm>
          <a:off x="325285" y="2414247"/>
          <a:ext cx="1597044" cy="920853"/>
        </a:xfrm>
        <a:custGeom>
          <a:avLst/>
          <a:gdLst/>
          <a:ahLst/>
          <a:cxnLst/>
          <a:rect l="0" t="0" r="0" b="0"/>
          <a:pathLst>
            <a:path>
              <a:moveTo>
                <a:pt x="1597044" y="0"/>
              </a:moveTo>
              <a:lnTo>
                <a:pt x="1597044" y="757247"/>
              </a:lnTo>
              <a:lnTo>
                <a:pt x="0" y="757247"/>
              </a:lnTo>
              <a:lnTo>
                <a:pt x="0" y="920853"/>
              </a:lnTo>
            </a:path>
          </a:pathLst>
        </a:custGeom>
        <a:noFill/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BA8A729-E973-40C6-BB51-76D7990E6BAC}">
      <dsp:nvSpPr>
        <dsp:cNvPr id="0" name=""/>
        <dsp:cNvSpPr/>
      </dsp:nvSpPr>
      <dsp:spPr>
        <a:xfrm>
          <a:off x="1922329" y="1429201"/>
          <a:ext cx="2496240" cy="245794"/>
        </a:xfrm>
        <a:custGeom>
          <a:avLst/>
          <a:gdLst/>
          <a:ahLst/>
          <a:cxnLst/>
          <a:rect l="0" t="0" r="0" b="0"/>
          <a:pathLst>
            <a:path>
              <a:moveTo>
                <a:pt x="2496240" y="0"/>
              </a:moveTo>
              <a:lnTo>
                <a:pt x="2496240" y="82188"/>
              </a:lnTo>
              <a:lnTo>
                <a:pt x="0" y="82188"/>
              </a:lnTo>
              <a:lnTo>
                <a:pt x="0" y="245794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2236F5E-72AD-4192-909B-CF49BEA59C5C}">
      <dsp:nvSpPr>
        <dsp:cNvPr id="0" name=""/>
        <dsp:cNvSpPr/>
      </dsp:nvSpPr>
      <dsp:spPr>
        <a:xfrm>
          <a:off x="2143520" y="362262"/>
          <a:ext cx="4550099" cy="106693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0BE37D-0F53-4E6E-B85F-3445DED6D6D0}">
      <dsp:nvSpPr>
        <dsp:cNvPr id="0" name=""/>
        <dsp:cNvSpPr/>
      </dsp:nvSpPr>
      <dsp:spPr>
        <a:xfrm>
          <a:off x="2339750" y="548680"/>
          <a:ext cx="4550099" cy="1066939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uk-UA" sz="1800" b="1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Курінь «Патріот»</a:t>
          </a: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uk-UA" sz="1800" b="1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(</a:t>
          </a:r>
          <a:r>
            <a:rPr lang="uk-UA" sz="1800" b="1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Матейківський</a:t>
          </a:r>
          <a:r>
            <a:rPr lang="uk-UA" sz="1800" b="1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ЗЗСО І-ІІ ст. – ЗДО)</a:t>
          </a:r>
          <a:endParaRPr lang="ru-RU" sz="1800" b="1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371000" y="579930"/>
        <a:ext cx="4487599" cy="1004439"/>
      </dsp:txXfrm>
    </dsp:sp>
    <dsp:sp modelId="{482A0C9C-55D4-4192-B199-146B4A591CAF}">
      <dsp:nvSpPr>
        <dsp:cNvPr id="0" name=""/>
        <dsp:cNvSpPr/>
      </dsp:nvSpPr>
      <dsp:spPr>
        <a:xfrm>
          <a:off x="491539" y="1674996"/>
          <a:ext cx="2861578" cy="73925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937C7A-8EFE-4FFF-98CF-40A2EF32CD4A}">
      <dsp:nvSpPr>
        <dsp:cNvPr id="0" name=""/>
        <dsp:cNvSpPr/>
      </dsp:nvSpPr>
      <dsp:spPr>
        <a:xfrm>
          <a:off x="687769" y="1861414"/>
          <a:ext cx="2861578" cy="73925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uk-UA" sz="1800" b="1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Загін «Козачата»</a:t>
          </a: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uk-UA" sz="1800" b="1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(1 – 4 класи)</a:t>
          </a:r>
          <a:endParaRPr lang="ru-RU" sz="1800" b="1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709421" y="1883066"/>
        <a:ext cx="2818274" cy="695946"/>
      </dsp:txXfrm>
    </dsp:sp>
    <dsp:sp modelId="{B716E276-84FF-4F2F-9B72-3F6A0D78C370}">
      <dsp:nvSpPr>
        <dsp:cNvPr id="0" name=""/>
        <dsp:cNvSpPr/>
      </dsp:nvSpPr>
      <dsp:spPr>
        <a:xfrm>
          <a:off x="3136" y="3335101"/>
          <a:ext cx="644297" cy="283483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8540C9-FC97-44CF-B03D-4FCC31EF41E3}">
      <dsp:nvSpPr>
        <dsp:cNvPr id="0" name=""/>
        <dsp:cNvSpPr/>
      </dsp:nvSpPr>
      <dsp:spPr>
        <a:xfrm>
          <a:off x="199366" y="3521519"/>
          <a:ext cx="644297" cy="2834832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vert270" wrap="square" lIns="38100" tIns="38100" rIns="38100" bIns="38100" numCol="1" spcCol="1270" anchor="ctr" anchorCtr="0">
          <a:noAutofit/>
        </a:bodyPr>
        <a:lstStyle/>
        <a:p>
          <a:pPr lvl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uk-UA" sz="1000" b="1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Рій  «Козачата»</a:t>
          </a:r>
        </a:p>
        <a:p>
          <a:pPr lvl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uk-UA" sz="1000" b="1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Ройовий – Сторожук Тимофій</a:t>
          </a:r>
        </a:p>
        <a:p>
          <a:pPr lvl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uk-UA" sz="1000" b="1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Виховник</a:t>
          </a:r>
          <a:r>
            <a:rPr lang="uk-UA" sz="1000" b="1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– Слободянюк І. В. </a:t>
          </a:r>
          <a:endParaRPr lang="ru-RU" sz="1000" b="1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18237" y="3540390"/>
        <a:ext cx="606555" cy="2797090"/>
      </dsp:txXfrm>
    </dsp:sp>
    <dsp:sp modelId="{777860DA-A3F3-406E-A635-6ACCE27C7E51}">
      <dsp:nvSpPr>
        <dsp:cNvPr id="0" name=""/>
        <dsp:cNvSpPr/>
      </dsp:nvSpPr>
      <dsp:spPr>
        <a:xfrm>
          <a:off x="1015397" y="3335101"/>
          <a:ext cx="598308" cy="283482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533EE61-850B-45A9-87A8-1C559A04DC9C}">
      <dsp:nvSpPr>
        <dsp:cNvPr id="0" name=""/>
        <dsp:cNvSpPr/>
      </dsp:nvSpPr>
      <dsp:spPr>
        <a:xfrm>
          <a:off x="1211627" y="3521519"/>
          <a:ext cx="598308" cy="2834821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vert270" wrap="square" lIns="38100" tIns="38100" rIns="38100" bIns="38100" numCol="1" spcCol="1270" anchor="ctr" anchorCtr="0">
          <a:noAutofit/>
        </a:bodyPr>
        <a:lstStyle/>
        <a:p>
          <a:pPr lvl="0" algn="l" defTabSz="4445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uk-UA" sz="1000" b="1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Рій «Соколята»</a:t>
          </a:r>
        </a:p>
        <a:p>
          <a:pPr lvl="0" algn="l" defTabSz="4445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uk-UA" sz="1000" b="1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Ройовий – Печора Павло</a:t>
          </a:r>
        </a:p>
        <a:p>
          <a:pPr lvl="0" algn="l" defTabSz="4445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uk-UA" sz="1000" b="1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Виховник</a:t>
          </a:r>
          <a:r>
            <a:rPr lang="uk-UA" sz="1000" b="1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– </a:t>
          </a:r>
          <a:r>
            <a:rPr lang="uk-UA" sz="1000" b="1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Супрович</a:t>
          </a:r>
          <a:r>
            <a:rPr lang="uk-UA" sz="1000" b="1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О. В.</a:t>
          </a:r>
          <a:endParaRPr lang="ru-RU" sz="1000" b="1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229151" y="3539043"/>
        <a:ext cx="563260" cy="2799773"/>
      </dsp:txXfrm>
    </dsp:sp>
    <dsp:sp modelId="{6BDAAB26-2C18-493F-82F0-DE58D3AEE603}">
      <dsp:nvSpPr>
        <dsp:cNvPr id="0" name=""/>
        <dsp:cNvSpPr/>
      </dsp:nvSpPr>
      <dsp:spPr>
        <a:xfrm>
          <a:off x="2055510" y="3306706"/>
          <a:ext cx="638751" cy="283483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57C1AC-2E7A-49C8-8E82-3E135548888C}">
      <dsp:nvSpPr>
        <dsp:cNvPr id="0" name=""/>
        <dsp:cNvSpPr/>
      </dsp:nvSpPr>
      <dsp:spPr>
        <a:xfrm>
          <a:off x="2251740" y="3493124"/>
          <a:ext cx="638751" cy="2834832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vert270" wrap="square" lIns="38100" tIns="38100" rIns="38100" bIns="38100" numCol="1" spcCol="1270" anchor="ctr" anchorCtr="0">
          <a:noAutofit/>
        </a:bodyPr>
        <a:lstStyle/>
        <a:p>
          <a:pPr lvl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uk-UA" sz="1000" b="1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Рій «Джмелі» </a:t>
          </a:r>
        </a:p>
        <a:p>
          <a:pPr lvl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uk-UA" sz="1000" b="1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Ройовий – Коваль Андрій</a:t>
          </a:r>
        </a:p>
        <a:p>
          <a:pPr lvl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uk-UA" sz="1000" b="1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Виховник</a:t>
          </a:r>
          <a:r>
            <a:rPr lang="uk-UA" sz="1000" b="1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– </a:t>
          </a:r>
          <a:r>
            <a:rPr lang="uk-UA" sz="1000" b="1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Жмур</a:t>
          </a:r>
          <a:r>
            <a:rPr lang="uk-UA" sz="1000" b="1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Г. П.</a:t>
          </a:r>
          <a:endParaRPr lang="ru-RU" sz="1000" b="1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270448" y="3511832"/>
        <a:ext cx="601335" cy="2797416"/>
      </dsp:txXfrm>
    </dsp:sp>
    <dsp:sp modelId="{B7059F1B-F9EC-49EF-95C6-71751CDC0A2C}">
      <dsp:nvSpPr>
        <dsp:cNvPr id="0" name=""/>
        <dsp:cNvSpPr/>
      </dsp:nvSpPr>
      <dsp:spPr>
        <a:xfrm>
          <a:off x="3061873" y="3335101"/>
          <a:ext cx="584709" cy="276579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62C391F-A8B6-4DBA-A981-46767ABAB04E}">
      <dsp:nvSpPr>
        <dsp:cNvPr id="0" name=""/>
        <dsp:cNvSpPr/>
      </dsp:nvSpPr>
      <dsp:spPr>
        <a:xfrm>
          <a:off x="3258102" y="3521519"/>
          <a:ext cx="584709" cy="2765795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vert270" wrap="square" lIns="38100" tIns="38100" rIns="38100" bIns="38100" numCol="1" spcCol="1270" anchor="ctr" anchorCtr="0">
          <a:noAutofit/>
        </a:bodyPr>
        <a:lstStyle/>
        <a:p>
          <a:pPr lvl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uk-UA" sz="1000" b="1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Рій «Орли» </a:t>
          </a:r>
        </a:p>
        <a:p>
          <a:pPr lvl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uk-UA" sz="1000" b="1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Ройовий – </a:t>
          </a:r>
          <a:r>
            <a:rPr lang="uk-UA" sz="1000" b="1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Чернега</a:t>
          </a:r>
          <a:r>
            <a:rPr lang="uk-UA" sz="1000" b="1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Євгеній</a:t>
          </a:r>
        </a:p>
        <a:p>
          <a:pPr lvl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uk-UA" sz="1000" b="1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Виховник</a:t>
          </a:r>
          <a:r>
            <a:rPr lang="uk-UA" sz="1000" b="1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– Закордонна Т. В.</a:t>
          </a:r>
          <a:endParaRPr lang="ru-RU" sz="1000" b="1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275228" y="3538645"/>
        <a:ext cx="550457" cy="2731543"/>
      </dsp:txXfrm>
    </dsp:sp>
    <dsp:sp modelId="{956BC81E-3CC4-41A4-9AE5-C286214E8BBF}">
      <dsp:nvSpPr>
        <dsp:cNvPr id="0" name=""/>
        <dsp:cNvSpPr/>
      </dsp:nvSpPr>
      <dsp:spPr>
        <a:xfrm>
          <a:off x="4695807" y="1728602"/>
          <a:ext cx="3608731" cy="67708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E155BCD-B859-41D3-BC25-09A3761D2505}">
      <dsp:nvSpPr>
        <dsp:cNvPr id="0" name=""/>
        <dsp:cNvSpPr/>
      </dsp:nvSpPr>
      <dsp:spPr>
        <a:xfrm>
          <a:off x="4892037" y="1915020"/>
          <a:ext cx="3608731" cy="677088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uk-UA" sz="1800" b="1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Загін «Джури»</a:t>
          </a: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uk-UA" sz="1800" b="1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(5 – 9 класи)</a:t>
          </a:r>
          <a:endParaRPr lang="ru-RU" sz="1800" b="1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4911868" y="1934851"/>
        <a:ext cx="3569069" cy="637426"/>
      </dsp:txXfrm>
    </dsp:sp>
    <dsp:sp modelId="{97D39268-313E-4384-8977-88BBD8A212E9}">
      <dsp:nvSpPr>
        <dsp:cNvPr id="0" name=""/>
        <dsp:cNvSpPr/>
      </dsp:nvSpPr>
      <dsp:spPr>
        <a:xfrm>
          <a:off x="4039042" y="3272939"/>
          <a:ext cx="698232" cy="282773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14A768-A5ED-42E9-84A7-E988CDBDBE37}">
      <dsp:nvSpPr>
        <dsp:cNvPr id="0" name=""/>
        <dsp:cNvSpPr/>
      </dsp:nvSpPr>
      <dsp:spPr>
        <a:xfrm>
          <a:off x="4235272" y="3459357"/>
          <a:ext cx="698232" cy="2827733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vert270" wrap="square" lIns="38100" tIns="38100" rIns="38100" bIns="38100" numCol="1" spcCol="1270" anchor="ctr" anchorCtr="0">
          <a:noAutofit/>
        </a:bodyPr>
        <a:lstStyle/>
        <a:p>
          <a:pPr lvl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uk-UA" sz="1000" b="1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Рій «Побратими» </a:t>
          </a:r>
        </a:p>
        <a:p>
          <a:pPr lvl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uk-UA" sz="1000" b="1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Ройовий – Бойко Анатолій</a:t>
          </a:r>
        </a:p>
        <a:p>
          <a:pPr lvl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uk-UA" sz="1000" b="1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Виховник</a:t>
          </a:r>
          <a:r>
            <a:rPr lang="uk-UA" sz="1000" b="1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– </a:t>
          </a:r>
          <a:r>
            <a:rPr lang="uk-UA" sz="1000" b="1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Михальчишина</a:t>
          </a:r>
          <a:r>
            <a:rPr lang="uk-UA" sz="1000" b="1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Т. О.</a:t>
          </a:r>
          <a:endParaRPr lang="ru-RU" sz="1000" b="1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4255723" y="3479808"/>
        <a:ext cx="657330" cy="2786831"/>
      </dsp:txXfrm>
    </dsp:sp>
    <dsp:sp modelId="{16A896D9-F38F-4615-9521-B297C46938D4}">
      <dsp:nvSpPr>
        <dsp:cNvPr id="0" name=""/>
        <dsp:cNvSpPr/>
      </dsp:nvSpPr>
      <dsp:spPr>
        <a:xfrm>
          <a:off x="5129735" y="3272939"/>
          <a:ext cx="641701" cy="282795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384EA0-533B-48C5-9328-0705F3ED5A39}">
      <dsp:nvSpPr>
        <dsp:cNvPr id="0" name=""/>
        <dsp:cNvSpPr/>
      </dsp:nvSpPr>
      <dsp:spPr>
        <a:xfrm>
          <a:off x="5325965" y="3459357"/>
          <a:ext cx="641701" cy="2827958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vert270" wrap="square" lIns="38100" tIns="38100" rIns="38100" bIns="38100" numCol="1" spcCol="1270" anchor="ctr" anchorCtr="0">
          <a:noAutofit/>
        </a:bodyPr>
        <a:lstStyle/>
        <a:p>
          <a:pPr lvl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uk-UA" sz="1000" b="1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Рій «Отамани» </a:t>
          </a:r>
        </a:p>
        <a:p>
          <a:pPr lvl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uk-UA" sz="1000" b="1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Ройовий – </a:t>
          </a:r>
          <a:r>
            <a:rPr lang="uk-UA" sz="1000" b="1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Шалавінський</a:t>
          </a:r>
          <a:r>
            <a:rPr lang="uk-UA" sz="1000" b="1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Максим</a:t>
          </a:r>
        </a:p>
        <a:p>
          <a:pPr lvl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uk-UA" sz="1000" b="1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Виховник</a:t>
          </a:r>
          <a:r>
            <a:rPr lang="uk-UA" sz="1000" b="1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– Сторожук Л. В.</a:t>
          </a:r>
          <a:endParaRPr lang="ru-RU" sz="1000" b="1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344760" y="3478152"/>
        <a:ext cx="604111" cy="2790368"/>
      </dsp:txXfrm>
    </dsp:sp>
    <dsp:sp modelId="{60D454D4-3E11-43EA-8F4F-1E30DC78B91E}">
      <dsp:nvSpPr>
        <dsp:cNvPr id="0" name=""/>
        <dsp:cNvSpPr/>
      </dsp:nvSpPr>
      <dsp:spPr>
        <a:xfrm>
          <a:off x="6163895" y="3272939"/>
          <a:ext cx="763912" cy="289699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0F524F-0AC2-4DDE-B719-14303E84FA69}">
      <dsp:nvSpPr>
        <dsp:cNvPr id="0" name=""/>
        <dsp:cNvSpPr/>
      </dsp:nvSpPr>
      <dsp:spPr>
        <a:xfrm>
          <a:off x="6360125" y="3459357"/>
          <a:ext cx="763912" cy="2896994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vert270" wrap="square" lIns="38100" tIns="38100" rIns="38100" bIns="38100" numCol="1" spcCol="1270" anchor="ctr" anchorCtr="0">
          <a:noAutofit/>
        </a:bodyPr>
        <a:lstStyle/>
        <a:p>
          <a:pPr lvl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uk-UA" sz="1000" b="1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Рій «Нащадки козаків»</a:t>
          </a:r>
        </a:p>
        <a:p>
          <a:pPr lvl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uk-UA" sz="1000" b="1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Ройовий – </a:t>
          </a:r>
          <a:r>
            <a:rPr lang="uk-UA" sz="1000" b="1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Полянчук</a:t>
          </a:r>
          <a:r>
            <a:rPr lang="uk-UA" sz="1000" b="1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Назар</a:t>
          </a:r>
        </a:p>
        <a:p>
          <a:pPr lvl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uk-UA" sz="1000" b="1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Виховник</a:t>
          </a:r>
          <a:r>
            <a:rPr lang="uk-UA" sz="1000" b="1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– </a:t>
          </a:r>
          <a:r>
            <a:rPr lang="uk-UA" sz="1000" b="1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Кабанчук</a:t>
          </a:r>
          <a:r>
            <a:rPr lang="uk-UA" sz="1000" b="1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О. В.</a:t>
          </a:r>
          <a:endParaRPr lang="ru-RU" sz="1000" b="1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6382499" y="3481731"/>
        <a:ext cx="719164" cy="2852246"/>
      </dsp:txXfrm>
    </dsp:sp>
    <dsp:sp modelId="{B1A0549A-0C28-4378-9D88-C3592DBE4FAC}">
      <dsp:nvSpPr>
        <dsp:cNvPr id="0" name=""/>
        <dsp:cNvSpPr/>
      </dsp:nvSpPr>
      <dsp:spPr>
        <a:xfrm>
          <a:off x="7336092" y="3255096"/>
          <a:ext cx="639952" cy="288164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257F17-E465-45F2-9AC7-046D596141D7}">
      <dsp:nvSpPr>
        <dsp:cNvPr id="0" name=""/>
        <dsp:cNvSpPr/>
      </dsp:nvSpPr>
      <dsp:spPr>
        <a:xfrm>
          <a:off x="7532322" y="3441515"/>
          <a:ext cx="639952" cy="2881642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vert270" wrap="square" lIns="38100" tIns="38100" rIns="38100" bIns="38100" numCol="1" spcCol="1270" anchor="ctr" anchorCtr="0">
          <a:noAutofit/>
        </a:bodyPr>
        <a:lstStyle/>
        <a:p>
          <a:pPr lvl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uk-UA" sz="1000" b="1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Рій «Патріоти»</a:t>
          </a:r>
        </a:p>
        <a:p>
          <a:pPr lvl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uk-UA" sz="1000" b="1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Ройовий – Кушнір Іванна</a:t>
          </a:r>
        </a:p>
        <a:p>
          <a:pPr lvl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uk-UA" sz="1000" b="1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Виховник</a:t>
          </a:r>
          <a:r>
            <a:rPr lang="uk-UA" sz="1000" b="1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– Сторожук Л. В.</a:t>
          </a:r>
          <a:endParaRPr lang="ru-RU" sz="1000" b="1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7551066" y="3460259"/>
        <a:ext cx="602464" cy="2844154"/>
      </dsp:txXfrm>
    </dsp:sp>
    <dsp:sp modelId="{B35A3075-B0BB-43C1-9B00-3459C045AB7F}">
      <dsp:nvSpPr>
        <dsp:cNvPr id="0" name=""/>
        <dsp:cNvSpPr/>
      </dsp:nvSpPr>
      <dsp:spPr>
        <a:xfrm>
          <a:off x="8352680" y="3272939"/>
          <a:ext cx="591950" cy="284329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273AABE-53D5-439D-92F0-EDE9AE9140CF}">
      <dsp:nvSpPr>
        <dsp:cNvPr id="0" name=""/>
        <dsp:cNvSpPr/>
      </dsp:nvSpPr>
      <dsp:spPr>
        <a:xfrm>
          <a:off x="8548910" y="3459357"/>
          <a:ext cx="591950" cy="2843299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vert270" wrap="square" lIns="38100" tIns="38100" rIns="38100" bIns="38100" numCol="1" spcCol="1270" anchor="ctr" anchorCtr="0">
          <a:noAutofit/>
        </a:bodyPr>
        <a:lstStyle/>
        <a:p>
          <a:pPr lvl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uk-UA" sz="1000" b="1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Рій «Козаки Дорошенка» </a:t>
          </a:r>
        </a:p>
        <a:p>
          <a:pPr lvl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uk-UA" sz="1000" b="1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Ройовий – Собко Максим</a:t>
          </a:r>
        </a:p>
        <a:p>
          <a:pPr lvl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uk-UA" sz="1000" b="1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Виховник</a:t>
          </a:r>
          <a:r>
            <a:rPr lang="uk-UA" sz="1000" b="1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– Врублевська В. А.</a:t>
          </a:r>
          <a:endParaRPr lang="ru-RU" sz="1000" b="1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8566248" y="3476695"/>
        <a:ext cx="557274" cy="280862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7289B-05D7-4FFA-9F99-1CFE98C2A778}" type="datetimeFigureOut">
              <a:rPr lang="ru-RU" smtClean="0"/>
              <a:t>04.05.2022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35771-B940-4413-B29B-2BD49899D518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166974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7289B-05D7-4FFA-9F99-1CFE98C2A778}" type="datetimeFigureOut">
              <a:rPr lang="ru-RU" smtClean="0"/>
              <a:t>04.05.2022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35771-B940-4413-B29B-2BD49899D518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163105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7289B-05D7-4FFA-9F99-1CFE98C2A778}" type="datetimeFigureOut">
              <a:rPr lang="ru-RU" smtClean="0"/>
              <a:t>04.05.2022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35771-B940-4413-B29B-2BD49899D518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694422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7289B-05D7-4FFA-9F99-1CFE98C2A778}" type="datetimeFigureOut">
              <a:rPr lang="ru-RU" smtClean="0"/>
              <a:t>04.05.2022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35771-B940-4413-B29B-2BD49899D518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405261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7289B-05D7-4FFA-9F99-1CFE98C2A778}" type="datetimeFigureOut">
              <a:rPr lang="ru-RU" smtClean="0"/>
              <a:t>04.05.2022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35771-B940-4413-B29B-2BD49899D518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926991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7289B-05D7-4FFA-9F99-1CFE98C2A778}" type="datetimeFigureOut">
              <a:rPr lang="ru-RU" smtClean="0"/>
              <a:t>04.05.2022</a:t>
            </a:fld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35771-B940-4413-B29B-2BD49899D518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888356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7289B-05D7-4FFA-9F99-1CFE98C2A778}" type="datetimeFigureOut">
              <a:rPr lang="ru-RU" smtClean="0"/>
              <a:t>04.05.2022</a:t>
            </a:fld>
            <a:endParaRPr lang="ru-RU" dirty="0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35771-B940-4413-B29B-2BD49899D518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80674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7289B-05D7-4FFA-9F99-1CFE98C2A778}" type="datetimeFigureOut">
              <a:rPr lang="ru-RU" smtClean="0"/>
              <a:t>04.05.2022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35771-B940-4413-B29B-2BD49899D518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208030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7289B-05D7-4FFA-9F99-1CFE98C2A778}" type="datetimeFigureOut">
              <a:rPr lang="ru-RU" smtClean="0"/>
              <a:t>04.05.2022</a:t>
            </a:fld>
            <a:endParaRPr lang="ru-RU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35771-B940-4413-B29B-2BD49899D518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744696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7289B-05D7-4FFA-9F99-1CFE98C2A778}" type="datetimeFigureOut">
              <a:rPr lang="ru-RU" smtClean="0"/>
              <a:t>04.05.2022</a:t>
            </a:fld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35771-B940-4413-B29B-2BD49899D518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881164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dirty="0" smtClean="0"/>
              <a:t>Вставка рисунка</a:t>
            </a: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7289B-05D7-4FFA-9F99-1CFE98C2A778}" type="datetimeFigureOut">
              <a:rPr lang="ru-RU" smtClean="0"/>
              <a:t>04.05.2022</a:t>
            </a:fld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35771-B940-4413-B29B-2BD49899D518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365930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77289B-05D7-4FFA-9F99-1CFE98C2A778}" type="datetimeFigureOut">
              <a:rPr lang="ru-RU" smtClean="0"/>
              <a:t>04.05.2022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F35771-B940-4413-B29B-2BD49899D518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274124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jpg"/><Relationship Id="rId4" Type="http://schemas.openxmlformats.org/officeDocument/2006/relationships/image" Target="../media/image20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4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8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jpg"/><Relationship Id="rId4" Type="http://schemas.openxmlformats.org/officeDocument/2006/relationships/image" Target="../media/image32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jpeg"/><Relationship Id="rId4" Type="http://schemas.openxmlformats.org/officeDocument/2006/relationships/image" Target="../media/image36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9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</p:spPr>
      </p:pic>
      <p:sp>
        <p:nvSpPr>
          <p:cNvPr id="5" name="Прямоугольник 4"/>
          <p:cNvSpPr/>
          <p:nvPr/>
        </p:nvSpPr>
        <p:spPr>
          <a:xfrm>
            <a:off x="2771800" y="1090831"/>
            <a:ext cx="6372200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uk-UA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Звіт про </a:t>
            </a:r>
            <a:r>
              <a:rPr lang="uk-UA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роботу </a:t>
            </a:r>
            <a:r>
              <a:rPr lang="uk-UA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рою «Козачата» </a:t>
            </a:r>
            <a:r>
              <a:rPr lang="uk-UA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Всеукраїнської</a:t>
            </a: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uk-UA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дитячо-юнацької військово-патріотичної </a:t>
            </a: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uk-UA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гри «Сокіл» («Джура»)</a:t>
            </a: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uk-UA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(молодша вікова </a:t>
            </a:r>
            <a:r>
              <a:rPr lang="uk-UA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група) </a:t>
            </a:r>
            <a:r>
              <a:rPr lang="uk-UA" sz="2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Матейківського</a:t>
            </a:r>
            <a:r>
              <a:rPr lang="uk-UA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ЗЗСО  І-ІІ ст. – ЗДО за 2021 – 2022 н. р.                               Виконала </a:t>
            </a:r>
            <a:r>
              <a:rPr lang="uk-UA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педагог-організатор </a:t>
            </a:r>
            <a:r>
              <a:rPr lang="uk-UA" sz="2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Кабанчук</a:t>
            </a:r>
            <a:r>
              <a:rPr lang="uk-UA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О. В.</a:t>
            </a: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Ми Козаки Ми Гордість України - Ми Козаки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580112" y="556541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6355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7589"/>
    </mc:Choice>
    <mc:Fallback>
      <p:transition spd="slow" advTm="1675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0" objId="3"/>
      </p14:showEvt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Заголовок 12"/>
          <p:cNvSpPr>
            <a:spLocks noGrp="1"/>
          </p:cNvSpPr>
          <p:nvPr>
            <p:ph type="title"/>
          </p:nvPr>
        </p:nvSpPr>
        <p:spPr>
          <a:xfrm>
            <a:off x="457200" y="274638"/>
            <a:ext cx="9155360" cy="1143000"/>
          </a:xfrm>
        </p:spPr>
        <p:txBody>
          <a:bodyPr>
            <a:normAutofit fontScale="90000"/>
          </a:bodyPr>
          <a:lstStyle/>
          <a:p>
            <a:r>
              <a:rPr lang="uk-UA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uk-UA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uk-UA" sz="31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У </a:t>
            </a:r>
            <a:r>
              <a:rPr lang="uk-UA" sz="3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школі дізнаємось багато корисного та цікавого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dirty="0"/>
          </a:p>
        </p:txBody>
      </p:sp>
      <p:pic>
        <p:nvPicPr>
          <p:cNvPr id="11" name="Объект 10"/>
          <p:cNvPicPr>
            <a:picLocks noGrp="1" noChangeAspect="1"/>
          </p:cNvPicPr>
          <p:nvPr>
            <p:ph sz="half"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000"/>
          <a:stretch/>
        </p:blipFill>
        <p:spPr>
          <a:xfrm>
            <a:off x="5436096" y="1632533"/>
            <a:ext cx="3394472" cy="3484984"/>
          </a:xfrm>
        </p:spPr>
      </p:pic>
      <p:pic>
        <p:nvPicPr>
          <p:cNvPr id="12" name="Объект 11"/>
          <p:cNvPicPr>
            <a:picLocks noGrp="1" noChangeAspect="1"/>
          </p:cNvPicPr>
          <p:nvPr>
            <p:ph sz="half" idx="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334" y="1860550"/>
            <a:ext cx="4038600" cy="3028950"/>
          </a:xfrm>
        </p:spPr>
      </p:pic>
      <p:sp>
        <p:nvSpPr>
          <p:cNvPr id="8" name="Текст 7"/>
          <p:cNvSpPr>
            <a:spLocks noGrp="1"/>
          </p:cNvSpPr>
          <p:nvPr>
            <p:ph type="body" idx="4294967295"/>
          </p:nvPr>
        </p:nvSpPr>
        <p:spPr>
          <a:xfrm>
            <a:off x="0" y="1220788"/>
            <a:ext cx="3381375" cy="639762"/>
          </a:xfrm>
        </p:spPr>
        <p:txBody>
          <a:bodyPr>
            <a:normAutofit/>
          </a:bodyPr>
          <a:lstStyle/>
          <a:p>
            <a:endParaRPr lang="uk-UA" dirty="0" smtClean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41071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Спортивний напрямок</a:t>
            </a:r>
            <a:endParaRPr lang="ru-RU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Объект 7"/>
          <p:cNvPicPr>
            <a:picLocks noGrp="1" noChangeAspect="1"/>
          </p:cNvPicPr>
          <p:nvPr>
            <p:ph sz="half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1462" y="1196752"/>
            <a:ext cx="4038600" cy="3028950"/>
          </a:xfrm>
        </p:spPr>
      </p:pic>
      <p:pic>
        <p:nvPicPr>
          <p:cNvPr id="9" name="Объект 8"/>
          <p:cNvPicPr>
            <a:picLocks noGrp="1" noChangeAspect="1"/>
          </p:cNvPicPr>
          <p:nvPr>
            <p:ph sz="half" idx="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5566" y="3106706"/>
            <a:ext cx="2674392" cy="3566138"/>
          </a:xfr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825" y="3106706"/>
            <a:ext cx="2970014" cy="36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742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7"/>
          <p:cNvSpPr>
            <a:spLocks noGrp="1"/>
          </p:cNvSpPr>
          <p:nvPr>
            <p:ph type="title"/>
          </p:nvPr>
        </p:nvSpPr>
        <p:spPr>
          <a:xfrm>
            <a:off x="457200" y="274638"/>
            <a:ext cx="8686800" cy="1143000"/>
          </a:xfrm>
        </p:spPr>
        <p:txBody>
          <a:bodyPr>
            <a:normAutofit/>
          </a:bodyPr>
          <a:lstStyle/>
          <a:p>
            <a:r>
              <a:rPr lang="ru-RU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Дбайливе </a:t>
            </a:r>
            <a:r>
              <a:rPr lang="ru-RU" b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ставлення</a:t>
            </a:r>
            <a:r>
              <a:rPr lang="ru-RU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до </a:t>
            </a:r>
            <a:r>
              <a:rPr lang="ru-RU" b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природи</a:t>
            </a:r>
            <a:endParaRPr lang="ru-RU" dirty="0">
              <a:solidFill>
                <a:srgbClr val="C00000"/>
              </a:solidFill>
            </a:endParaRPr>
          </a:p>
        </p:txBody>
      </p:sp>
      <p:pic>
        <p:nvPicPr>
          <p:cNvPr id="11" name="Объект 10"/>
          <p:cNvPicPr>
            <a:picLocks noGrp="1" noChangeAspect="1"/>
          </p:cNvPicPr>
          <p:nvPr>
            <p:ph sz="half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264" y="1600200"/>
            <a:ext cx="3394472" cy="4525963"/>
          </a:xfrm>
        </p:spPr>
      </p:pic>
      <p:pic>
        <p:nvPicPr>
          <p:cNvPr id="12" name="Объект 11"/>
          <p:cNvPicPr>
            <a:picLocks noGrp="1" noChangeAspect="1"/>
          </p:cNvPicPr>
          <p:nvPr>
            <p:ph sz="half" idx="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2348706"/>
            <a:ext cx="4038600" cy="3028950"/>
          </a:xfrm>
        </p:spPr>
      </p:pic>
    </p:spTree>
    <p:extLst>
      <p:ext uri="{BB962C8B-B14F-4D97-AF65-F5344CB8AC3E}">
        <p14:creationId xmlns:p14="http://schemas.microsoft.com/office/powerpoint/2010/main" val="489314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30026"/>
          </a:xfrm>
        </p:spPr>
        <p:txBody>
          <a:bodyPr>
            <a:normAutofit fontScale="90000"/>
          </a:bodyPr>
          <a:lstStyle/>
          <a:p>
            <a:endParaRPr lang="ru-RU" dirty="0"/>
          </a:p>
        </p:txBody>
      </p:sp>
      <p:pic>
        <p:nvPicPr>
          <p:cNvPr id="7" name="Объект 6"/>
          <p:cNvPicPr>
            <a:picLocks noGrp="1" noChangeAspect="1"/>
          </p:cNvPicPr>
          <p:nvPr>
            <p:ph sz="half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1556792"/>
            <a:ext cx="3394472" cy="4525963"/>
          </a:xfrm>
        </p:spPr>
      </p:pic>
      <p:pic>
        <p:nvPicPr>
          <p:cNvPr id="8" name="Объект 7"/>
          <p:cNvPicPr>
            <a:picLocks noGrp="1" noChangeAspect="1"/>
          </p:cNvPicPr>
          <p:nvPr>
            <p:ph sz="half" idx="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328" y="836712"/>
            <a:ext cx="3394472" cy="4525963"/>
          </a:xfrm>
        </p:spPr>
      </p:pic>
    </p:spTree>
    <p:extLst>
      <p:ext uri="{BB962C8B-B14F-4D97-AF65-F5344CB8AC3E}">
        <p14:creationId xmlns:p14="http://schemas.microsoft.com/office/powerpoint/2010/main" val="1762787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Объект 6"/>
          <p:cNvPicPr>
            <a:picLocks noGrp="1" noChangeAspect="1"/>
          </p:cNvPicPr>
          <p:nvPr>
            <p:ph sz="half" idx="4294967295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804" y="623903"/>
            <a:ext cx="2963863" cy="3951288"/>
          </a:xfrm>
        </p:spPr>
      </p:pic>
      <p:pic>
        <p:nvPicPr>
          <p:cNvPr id="8" name="Объект 7"/>
          <p:cNvPicPr>
            <a:picLocks noGrp="1" noChangeAspect="1"/>
          </p:cNvPicPr>
          <p:nvPr>
            <p:ph sz="quarter" idx="4294967295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096" y="623903"/>
            <a:ext cx="2962275" cy="3951288"/>
          </a:xfrm>
        </p:spPr>
      </p:pic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90" b="23536"/>
          <a:stretch/>
        </p:blipFill>
        <p:spPr>
          <a:xfrm>
            <a:off x="2195736" y="3933056"/>
            <a:ext cx="5508104" cy="2520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862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uk-UA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Свято «Природа та фантазія»</a:t>
            </a:r>
            <a:endParaRPr lang="ru-RU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Объект 7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98" t="24442" r="9755" b="8154"/>
          <a:stretch/>
        </p:blipFill>
        <p:spPr>
          <a:xfrm>
            <a:off x="2195736" y="1268760"/>
            <a:ext cx="4968552" cy="4248472"/>
          </a:xfrm>
        </p:spPr>
      </p:pic>
    </p:spTree>
    <p:extLst>
      <p:ext uri="{BB962C8B-B14F-4D97-AF65-F5344CB8AC3E}">
        <p14:creationId xmlns:p14="http://schemas.microsoft.com/office/powerpoint/2010/main" val="3248495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867328" cy="1570186"/>
          </a:xfrm>
        </p:spPr>
        <p:txBody>
          <a:bodyPr>
            <a:normAutofit/>
          </a:bodyPr>
          <a:lstStyle/>
          <a:p>
            <a:r>
              <a:rPr lang="uk-UA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Сприяння творчому розвитку особистості</a:t>
            </a: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idx="1"/>
          </p:nvPr>
        </p:nvSpPr>
        <p:spPr>
          <a:xfrm>
            <a:off x="1187624" y="1535113"/>
            <a:ext cx="3309764" cy="639762"/>
          </a:xfrm>
        </p:spPr>
        <p:txBody>
          <a:bodyPr/>
          <a:lstStyle/>
          <a:p>
            <a:r>
              <a:rPr lang="uk-UA" dirty="0" smtClean="0"/>
              <a:t>Ляльковий театр</a:t>
            </a:r>
            <a:endParaRPr lang="ru-RU" dirty="0"/>
          </a:p>
        </p:txBody>
      </p:sp>
      <p:pic>
        <p:nvPicPr>
          <p:cNvPr id="8" name="Объект 7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284" y="2174876"/>
            <a:ext cx="4607788" cy="3490714"/>
          </a:xfrm>
        </p:spPr>
      </p:pic>
      <p:sp>
        <p:nvSpPr>
          <p:cNvPr id="6" name="Текст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9" name="Объект 8"/>
          <p:cNvPicPr>
            <a:picLocks noGrp="1" noChangeAspect="1"/>
          </p:cNvPicPr>
          <p:nvPr>
            <p:ph sz="quarter" idx="4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4848" y="1704668"/>
            <a:ext cx="2963466" cy="3951288"/>
          </a:xfrm>
        </p:spPr>
      </p:pic>
    </p:spTree>
    <p:extLst>
      <p:ext uri="{BB962C8B-B14F-4D97-AF65-F5344CB8AC3E}">
        <p14:creationId xmlns:p14="http://schemas.microsoft.com/office/powerpoint/2010/main" val="3980433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uk-UA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Ми – юні художники</a:t>
            </a:r>
            <a:endParaRPr lang="ru-RU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Объект 7"/>
          <p:cNvPicPr>
            <a:picLocks noGrp="1" noChangeAspect="1"/>
          </p:cNvPicPr>
          <p:nvPr>
            <p:ph sz="half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8132" y="1124744"/>
            <a:ext cx="4038600" cy="3028950"/>
          </a:xfrm>
        </p:spPr>
      </p:pic>
      <p:sp>
        <p:nvSpPr>
          <p:cNvPr id="11" name="Объект 10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68960"/>
            <a:ext cx="5148064" cy="3789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235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9083352" cy="1143000"/>
          </a:xfrm>
        </p:spPr>
        <p:txBody>
          <a:bodyPr>
            <a:normAutofit/>
          </a:bodyPr>
          <a:lstStyle/>
          <a:p>
            <a:r>
              <a:rPr lang="uk-UA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</a:t>
            </a:r>
            <a:r>
              <a:rPr lang="uk-UA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успільно-корисний напрямок</a:t>
            </a:r>
            <a:endParaRPr lang="ru-RU" dirty="0">
              <a:solidFill>
                <a:srgbClr val="C00000"/>
              </a:solidFill>
            </a:endParaRP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3131840" y="1222448"/>
            <a:ext cx="3816424" cy="639762"/>
          </a:xfrm>
        </p:spPr>
        <p:txBody>
          <a:bodyPr/>
          <a:lstStyle/>
          <a:p>
            <a:r>
              <a:rPr lang="uk-UA" dirty="0" smtClean="0"/>
              <a:t>Акція «Долоньки миру»</a:t>
            </a:r>
            <a:endParaRPr lang="ru-RU" dirty="0"/>
          </a:p>
        </p:txBody>
      </p:sp>
      <p:pic>
        <p:nvPicPr>
          <p:cNvPr id="7" name="Объект 6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688" y="1988840"/>
            <a:ext cx="4040188" cy="3030141"/>
          </a:xfrm>
        </p:spPr>
      </p:pic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8672614" y="1231523"/>
            <a:ext cx="345875" cy="639762"/>
          </a:xfrm>
        </p:spPr>
        <p:txBody>
          <a:bodyPr/>
          <a:lstStyle/>
          <a:p>
            <a:endParaRPr lang="ru-RU" dirty="0"/>
          </a:p>
        </p:txBody>
      </p:sp>
      <p:pic>
        <p:nvPicPr>
          <p:cNvPr id="10" name="Объект 9"/>
          <p:cNvPicPr>
            <a:picLocks noGrp="1" noChangeAspect="1"/>
          </p:cNvPicPr>
          <p:nvPr>
            <p:ph sz="quarter" idx="4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6531" y="1871285"/>
            <a:ext cx="2963466" cy="3951288"/>
          </a:xfrm>
        </p:spPr>
      </p:pic>
    </p:spTree>
    <p:extLst>
      <p:ext uri="{BB962C8B-B14F-4D97-AF65-F5344CB8AC3E}">
        <p14:creationId xmlns:p14="http://schemas.microsoft.com/office/powerpoint/2010/main" val="896924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Объект 8"/>
          <p:cNvPicPr>
            <a:picLocks noGrp="1" noChangeAspect="1"/>
          </p:cNvPicPr>
          <p:nvPr>
            <p:ph sz="half" idx="4294967295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128" y="1484784"/>
            <a:ext cx="2963863" cy="3951288"/>
          </a:xfrm>
        </p:spPr>
      </p:pic>
      <p:pic>
        <p:nvPicPr>
          <p:cNvPr id="10" name="Объект 9"/>
          <p:cNvPicPr>
            <a:picLocks noGrp="1" noChangeAspect="1"/>
          </p:cNvPicPr>
          <p:nvPr>
            <p:ph sz="quarter" idx="4294967295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908720"/>
            <a:ext cx="4041775" cy="3030538"/>
          </a:xfrm>
        </p:spPr>
      </p:pic>
    </p:spTree>
    <p:extLst>
      <p:ext uri="{BB962C8B-B14F-4D97-AF65-F5344CB8AC3E}">
        <p14:creationId xmlns:p14="http://schemas.microsoft.com/office/powerpoint/2010/main" val="1366622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619672" y="274638"/>
            <a:ext cx="7416824" cy="6034682"/>
          </a:xfrm>
        </p:spPr>
        <p:txBody>
          <a:bodyPr>
            <a:normAutofit/>
          </a:bodyPr>
          <a:lstStyle/>
          <a:p>
            <a:r>
              <a:rPr lang="uk-UA" sz="8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Рій</a:t>
            </a:r>
            <a:br>
              <a:rPr lang="uk-UA" sz="8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uk-UA" sz="8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«Козачата»</a:t>
            </a:r>
            <a:br>
              <a:rPr lang="uk-UA" sz="8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uk-UA" sz="8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</a:t>
            </a:r>
            <a:r>
              <a:rPr lang="uk-UA" sz="31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Ройовий – Сторожук Тимофій</a:t>
            </a:r>
            <a:br>
              <a:rPr lang="uk-UA" sz="31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uk-UA" sz="31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</a:t>
            </a:r>
            <a:r>
              <a:rPr lang="uk-UA" sz="31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Виховник</a:t>
            </a:r>
            <a:r>
              <a:rPr lang="uk-UA" sz="31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– Слободянюк І. В. </a:t>
            </a:r>
            <a:endParaRPr lang="ru-RU" sz="31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7807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457200" y="274638"/>
            <a:ext cx="9227368" cy="1143000"/>
          </a:xfrm>
        </p:spPr>
        <p:txBody>
          <a:bodyPr>
            <a:normAutofit/>
          </a:bodyPr>
          <a:lstStyle/>
          <a:p>
            <a:r>
              <a:rPr lang="uk-UA" sz="4000" b="1" dirty="0" smtClean="0"/>
              <a:t>Акція «Збережемо лісову красуню!»</a:t>
            </a:r>
            <a:endParaRPr lang="ru-RU" sz="4000" b="1" dirty="0"/>
          </a:p>
        </p:txBody>
      </p:sp>
      <p:pic>
        <p:nvPicPr>
          <p:cNvPr id="10" name="Объект 9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3848" y="1124744"/>
            <a:ext cx="2967644" cy="3952702"/>
          </a:xfrm>
        </p:spPr>
      </p:pic>
      <p:pic>
        <p:nvPicPr>
          <p:cNvPr id="9" name="Объект 8"/>
          <p:cNvPicPr>
            <a:picLocks noGrp="1" noChangeAspect="1"/>
          </p:cNvPicPr>
          <p:nvPr>
            <p:ph sz="quarter" idx="4294967295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820" y="2708920"/>
            <a:ext cx="2968625" cy="3951287"/>
          </a:xfrm>
        </p:spPr>
      </p:pic>
      <p:pic>
        <p:nvPicPr>
          <p:cNvPr id="11" name="Рисунок 10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99" b="22862"/>
          <a:stretch/>
        </p:blipFill>
        <p:spPr>
          <a:xfrm>
            <a:off x="5368652" y="3861048"/>
            <a:ext cx="3775348" cy="2996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275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0" t="4062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9083352" cy="1143000"/>
          </a:xfrm>
        </p:spPr>
        <p:txBody>
          <a:bodyPr/>
          <a:lstStyle/>
          <a:p>
            <a:r>
              <a:rPr lang="uk-UA" b="1" dirty="0" smtClean="0"/>
              <a:t>Акція «Монетки дітям!»</a:t>
            </a:r>
            <a:endParaRPr lang="ru-RU" b="1" dirty="0"/>
          </a:p>
        </p:txBody>
      </p:sp>
      <p:pic>
        <p:nvPicPr>
          <p:cNvPr id="7" name="Объект 6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375" y="1124745"/>
            <a:ext cx="2963487" cy="3456384"/>
          </a:xfrm>
        </p:spPr>
      </p:pic>
      <p:pic>
        <p:nvPicPr>
          <p:cNvPr id="8" name="Объект 7"/>
          <p:cNvPicPr>
            <a:picLocks noGrp="1" noChangeAspect="1"/>
          </p:cNvPicPr>
          <p:nvPr>
            <p:ph sz="quarter" idx="4294967295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8829" y="2852937"/>
            <a:ext cx="2962275" cy="3951288"/>
          </a:xfr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168" y="1498476"/>
            <a:ext cx="2856768" cy="3861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257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0" t="2710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202034"/>
          </a:xfrm>
        </p:spPr>
        <p:txBody>
          <a:bodyPr>
            <a:normAutofit fontScale="90000"/>
          </a:bodyPr>
          <a:lstStyle/>
          <a:p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259632" y="757426"/>
            <a:ext cx="4040188" cy="639762"/>
          </a:xfrm>
        </p:spPr>
        <p:txBody>
          <a:bodyPr>
            <a:normAutofit fontScale="92500" lnSpcReduction="20000"/>
          </a:bodyPr>
          <a:lstStyle/>
          <a:p>
            <a:r>
              <a:rPr lang="uk-UA" dirty="0"/>
              <a:t>Акція до Дня святого Миколая «Дітям від щирих сердець!»</a:t>
            </a:r>
            <a:endParaRPr lang="ru-RU" dirty="0"/>
          </a:p>
        </p:txBody>
      </p:sp>
      <p:pic>
        <p:nvPicPr>
          <p:cNvPr id="7" name="Объект 6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1982" y="1437967"/>
            <a:ext cx="2963466" cy="3561259"/>
          </a:xfrm>
        </p:spPr>
      </p:pic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773139" y="1727350"/>
            <a:ext cx="4041775" cy="639762"/>
          </a:xfrm>
        </p:spPr>
        <p:txBody>
          <a:bodyPr/>
          <a:lstStyle/>
          <a:p>
            <a:r>
              <a:rPr lang="uk-UA" dirty="0" smtClean="0"/>
              <a:t>Свято «Завітай, Миколай!»</a:t>
            </a:r>
            <a:endParaRPr lang="ru-RU" dirty="0"/>
          </a:p>
        </p:txBody>
      </p:sp>
      <p:pic>
        <p:nvPicPr>
          <p:cNvPr id="8" name="Объект 7"/>
          <p:cNvPicPr>
            <a:picLocks noGrp="1" noChangeAspect="1"/>
          </p:cNvPicPr>
          <p:nvPr>
            <p:ph sz="quarter" idx="4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1714" y="2636912"/>
            <a:ext cx="2963466" cy="3951288"/>
          </a:xfrm>
        </p:spPr>
      </p:pic>
    </p:spTree>
    <p:extLst>
      <p:ext uri="{BB962C8B-B14F-4D97-AF65-F5344CB8AC3E}">
        <p14:creationId xmlns:p14="http://schemas.microsoft.com/office/powerpoint/2010/main" val="963221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0" t="2710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uk-UA" sz="4000" b="1" dirty="0" smtClean="0"/>
              <a:t>     День української хустки</a:t>
            </a:r>
            <a:endParaRPr lang="ru-RU" sz="4000" b="1" dirty="0"/>
          </a:p>
        </p:txBody>
      </p:sp>
      <p:pic>
        <p:nvPicPr>
          <p:cNvPr id="7" name="Объект 6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6" y="1417638"/>
            <a:ext cx="4039985" cy="3029989"/>
          </a:xfrm>
        </p:spPr>
      </p:pic>
      <p:pic>
        <p:nvPicPr>
          <p:cNvPr id="8" name="Объект 7"/>
          <p:cNvPicPr>
            <a:picLocks noGrp="1" noChangeAspect="1"/>
          </p:cNvPicPr>
          <p:nvPr>
            <p:ph sz="quarter" idx="4294967295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0824" y="2351383"/>
            <a:ext cx="3321896" cy="4192487"/>
          </a:xfrm>
        </p:spPr>
      </p:pic>
    </p:spTree>
    <p:extLst>
      <p:ext uri="{BB962C8B-B14F-4D97-AF65-F5344CB8AC3E}">
        <p14:creationId xmlns:p14="http://schemas.microsoft.com/office/powerpoint/2010/main" val="725434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0" t="2709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274638"/>
            <a:ext cx="9612560" cy="922114"/>
          </a:xfrm>
        </p:spPr>
        <p:txBody>
          <a:bodyPr>
            <a:normAutofit/>
          </a:bodyPr>
          <a:lstStyle/>
          <a:p>
            <a:r>
              <a:rPr lang="uk-UA" b="1" dirty="0" smtClean="0"/>
              <a:t>       </a:t>
            </a:r>
            <a:r>
              <a:rPr lang="uk-UA" sz="4000" b="1" dirty="0" smtClean="0"/>
              <a:t>День учнівського самоврядування</a:t>
            </a:r>
            <a:endParaRPr lang="ru-RU" sz="4000" b="1" dirty="0"/>
          </a:p>
        </p:txBody>
      </p:sp>
      <p:pic>
        <p:nvPicPr>
          <p:cNvPr id="7" name="Объект 6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1213604"/>
            <a:ext cx="4039985" cy="3029989"/>
          </a:xfrm>
        </p:spPr>
      </p:pic>
      <p:pic>
        <p:nvPicPr>
          <p:cNvPr id="8" name="Объект 7"/>
          <p:cNvPicPr>
            <a:picLocks noGrp="1" noChangeAspect="1"/>
          </p:cNvPicPr>
          <p:nvPr>
            <p:ph sz="quarter" idx="4294967295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2679" y="2348880"/>
            <a:ext cx="2962275" cy="3951288"/>
          </a:xfrm>
        </p:spPr>
      </p:pic>
    </p:spTree>
    <p:extLst>
      <p:ext uri="{BB962C8B-B14F-4D97-AF65-F5344CB8AC3E}">
        <p14:creationId xmlns:p14="http://schemas.microsoft.com/office/powerpoint/2010/main" val="2277227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2" t="3726"/>
          <a:stretch/>
        </p:blipFill>
        <p:spPr>
          <a:xfrm>
            <a:off x="0" y="-99392"/>
            <a:ext cx="9143999" cy="6957392"/>
          </a:xfr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15616" y="1052736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uk-UA" sz="6000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Дякуємо за увагу!</a:t>
            </a:r>
            <a:br>
              <a:rPr lang="uk-UA" sz="6000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uk-UA" sz="6000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Бажаємо усім мирного неба!</a:t>
            </a:r>
            <a:endParaRPr lang="ru-RU" sz="60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7904" y="3110143"/>
            <a:ext cx="4429743" cy="2734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089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55576" y="692696"/>
            <a:ext cx="8229600" cy="864096"/>
          </a:xfrm>
        </p:spPr>
        <p:txBody>
          <a:bodyPr>
            <a:normAutofit/>
          </a:bodyPr>
          <a:lstStyle/>
          <a:p>
            <a:r>
              <a:rPr lang="uk-UA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Ройовий клич</a:t>
            </a:r>
            <a:endParaRPr lang="ru-RU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" b="98667" l="2640" r="9378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1484784"/>
            <a:ext cx="4999265" cy="465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16872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75656" y="476672"/>
            <a:ext cx="7221488" cy="1143000"/>
          </a:xfrm>
        </p:spPr>
        <p:txBody>
          <a:bodyPr>
            <a:normAutofit/>
          </a:bodyPr>
          <a:lstStyle/>
          <a:p>
            <a:r>
              <a:rPr lang="uk-UA" sz="5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Наш девіз:</a:t>
            </a:r>
            <a:endParaRPr lang="ru-RU" sz="5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763688" y="1556792"/>
            <a:ext cx="6923112" cy="4569371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uk-UA" sz="6000" i="1" dirty="0" smtClean="0">
                <a:solidFill>
                  <a:srgbClr val="C00000"/>
                </a:solidFill>
                <a:latin typeface="Franklin Gothic Demi Cond" pitchFamily="34" charset="0"/>
                <a:cs typeface="Aharoni" pitchFamily="2" charset="-79"/>
              </a:rPr>
              <a:t>«Хоробрим будь, часу не гай і всім навколо допомагай!»</a:t>
            </a:r>
          </a:p>
          <a:p>
            <a:pPr marL="0" indent="0">
              <a:buNone/>
            </a:pPr>
            <a:endParaRPr lang="uk-UA" sz="6000" i="1" dirty="0" smtClean="0">
              <a:solidFill>
                <a:srgbClr val="FF0000"/>
              </a:solidFill>
              <a:latin typeface="Franklin Gothic Demi Cond" pitchFamily="34" charset="0"/>
              <a:cs typeface="Aharoni" pitchFamily="2" charset="-79"/>
            </a:endParaRPr>
          </a:p>
          <a:p>
            <a:pPr marL="0" indent="0" algn="ctr">
              <a:buNone/>
            </a:pPr>
            <a:r>
              <a:rPr lang="uk-UA" sz="6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Наша </a:t>
            </a:r>
            <a:r>
              <a:rPr lang="uk-UA" sz="6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речівка</a:t>
            </a:r>
            <a:r>
              <a:rPr lang="uk-UA" sz="6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:</a:t>
            </a:r>
          </a:p>
          <a:p>
            <a:pPr marL="0" indent="0">
              <a:buNone/>
            </a:pPr>
            <a:r>
              <a:rPr lang="uk-UA" sz="5700" b="1" i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«</a:t>
            </a:r>
            <a:r>
              <a:rPr lang="uk-UA" sz="5700" i="1" dirty="0" smtClean="0">
                <a:solidFill>
                  <a:srgbClr val="C00000"/>
                </a:solidFill>
                <a:latin typeface="Franklin Gothic Demi Cond" pitchFamily="34" charset="0"/>
                <a:cs typeface="Aharoni" pitchFamily="2" charset="-79"/>
              </a:rPr>
              <a:t>Україно, мати, ми твої сини.                                               Обіцяєм щиро волю берегти!»</a:t>
            </a:r>
            <a:endParaRPr lang="ru-RU" sz="5700" i="1" dirty="0">
              <a:solidFill>
                <a:srgbClr val="C00000"/>
              </a:solidFill>
              <a:latin typeface="Franklin Gothic Demi Cond" pitchFamily="34" charset="0"/>
              <a:cs typeface="Aharoni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615087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627784" y="260648"/>
            <a:ext cx="5125938" cy="1173297"/>
          </a:xfrm>
        </p:spPr>
        <p:txBody>
          <a:bodyPr/>
          <a:lstStyle/>
          <a:p>
            <a:r>
              <a:rPr lang="uk-UA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Ройова символіка</a:t>
            </a:r>
            <a:endParaRPr lang="ru-RU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3"/>
          <a:srcRect l="13571" t="10129" r="10951" b="14922"/>
          <a:stretch/>
        </p:blipFill>
        <p:spPr>
          <a:xfrm>
            <a:off x="3053622" y="1628800"/>
            <a:ext cx="4518869" cy="4180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498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403648" y="1600201"/>
            <a:ext cx="7740352" cy="2260848"/>
          </a:xfrm>
        </p:spPr>
        <p:txBody>
          <a:bodyPr>
            <a:noAutofit/>
          </a:bodyPr>
          <a:lstStyle/>
          <a:p>
            <a:pPr marL="0" indent="0" algn="ctr">
              <a:lnSpc>
                <a:spcPct val="120000"/>
              </a:lnSpc>
              <a:buNone/>
            </a:pPr>
            <a:r>
              <a:rPr lang="ru-RU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Структура </a:t>
            </a:r>
            <a:r>
              <a:rPr lang="ru-RU" sz="3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військово-патріотичної</a:t>
            </a:r>
            <a:r>
              <a:rPr lang="ru-RU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</a:t>
            </a:r>
            <a:r>
              <a:rPr lang="ru-RU" sz="3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гри</a:t>
            </a:r>
            <a:r>
              <a:rPr lang="ru-RU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«</a:t>
            </a:r>
            <a:r>
              <a:rPr lang="ru-RU" sz="3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Сокіл</a:t>
            </a:r>
            <a:r>
              <a:rPr lang="ru-RU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» («</a:t>
            </a:r>
            <a:r>
              <a:rPr lang="ru-RU" sz="3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Джура</a:t>
            </a:r>
            <a:r>
              <a:rPr lang="ru-RU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»)   </a:t>
            </a:r>
            <a:r>
              <a:rPr lang="ru-RU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</a:t>
            </a:r>
            <a:r>
              <a:rPr lang="ru-RU" sz="3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Матейківському</a:t>
            </a:r>
            <a:r>
              <a:rPr lang="ru-RU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ЗЗСО І-ІІ ст. - ЗДО</a:t>
            </a:r>
            <a:endParaRPr lang="ru-RU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4905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-18598" y="260648"/>
            <a:ext cx="9162597" cy="1143000"/>
          </a:xfrm>
        </p:spPr>
        <p:txBody>
          <a:bodyPr>
            <a:noAutofit/>
          </a:bodyPr>
          <a:lstStyle/>
          <a:p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Структура </a:t>
            </a:r>
            <a:r>
              <a:rPr lang="ru-RU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військово-патріотичної</a:t>
            </a: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гри</a:t>
            </a: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«</a:t>
            </a:r>
            <a:r>
              <a:rPr lang="ru-RU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Сокіл</a:t>
            </a: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» («</a:t>
            </a:r>
            <a:r>
              <a:rPr lang="ru-RU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Джура</a:t>
            </a: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»)</a:t>
            </a:r>
            <a:b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 </a:t>
            </a:r>
            <a:r>
              <a:rPr lang="ru-RU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Матейківському</a:t>
            </a: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ЗЗСО І-ІІ ст. - ЗДО</a:t>
            </a:r>
          </a:p>
        </p:txBody>
      </p:sp>
      <p:graphicFrame>
        <p:nvGraphicFramePr>
          <p:cNvPr id="4" name="Объект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98117921"/>
              </p:ext>
            </p:extLst>
          </p:nvPr>
        </p:nvGraphicFramePr>
        <p:xfrm>
          <a:off x="1" y="0"/>
          <a:ext cx="9143998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82647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34912"/>
            <a:ext cx="9144000" cy="6858000"/>
          </a:xfrm>
          <a:prstGeom prst="rect">
            <a:avLst/>
          </a:prstGeom>
        </p:spPr>
      </p:pic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691680" y="476672"/>
            <a:ext cx="7452320" cy="5649491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ru-RU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Виховання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справжніх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козаків-патріотів</a:t>
            </a:r>
            <a:r>
              <a:rPr lang="ru-RU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ru-RU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ru-RU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здійснюється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за такими </a:t>
            </a:r>
            <a:r>
              <a:rPr lang="ru-RU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напрямами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0" indent="0">
              <a:buNone/>
            </a:pP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</a:t>
            </a:r>
            <a:r>
              <a:rPr lang="ru-RU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історико-патріотичний</a:t>
            </a:r>
            <a:r>
              <a:rPr lang="ru-RU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ru-RU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вивчення</a:t>
            </a:r>
            <a:r>
              <a:rPr lang="ru-RU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козацьких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звичаїв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народної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мудрості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героїчного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минулого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України</a:t>
            </a:r>
            <a:r>
              <a:rPr lang="ru-RU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ru-RU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спортивний </a:t>
            </a:r>
            <a:r>
              <a:rPr lang="ru-RU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(формування здорового способу </a:t>
            </a:r>
            <a:r>
              <a:rPr lang="ru-RU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життя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ru-RU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buNone/>
            </a:pPr>
            <a:r>
              <a:rPr lang="ru-RU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• 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дбайливе </a:t>
            </a:r>
            <a:r>
              <a:rPr lang="ru-RU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ставлення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до </a:t>
            </a:r>
            <a:r>
              <a:rPr lang="ru-RU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природи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buNone/>
            </a:pP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</a:t>
            </a:r>
            <a:r>
              <a:rPr lang="ru-RU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інтелектуальний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розвиток</a:t>
            </a:r>
            <a:r>
              <a:rPr lang="ru-RU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r>
              <a:rPr lang="uk-UA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сприяння творчому розвитку особистості;</a:t>
            </a:r>
          </a:p>
          <a:p>
            <a:r>
              <a:rPr lang="uk-UA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суспільно-корисний. </a:t>
            </a:r>
            <a:endParaRPr lang="ru-RU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72736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9083352" cy="1143000"/>
          </a:xfrm>
        </p:spPr>
        <p:txBody>
          <a:bodyPr>
            <a:noAutofit/>
          </a:bodyPr>
          <a:lstStyle/>
          <a:p>
            <a:r>
              <a:rPr lang="uk-UA" sz="4000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Історико-патріотичний напрямок</a:t>
            </a:r>
            <a:endParaRPr lang="ru-RU" sz="40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Текст 6"/>
          <p:cNvSpPr>
            <a:spLocks noGrp="1"/>
          </p:cNvSpPr>
          <p:nvPr>
            <p:ph type="body" idx="1"/>
          </p:nvPr>
        </p:nvSpPr>
        <p:spPr>
          <a:xfrm>
            <a:off x="1262236" y="1097757"/>
            <a:ext cx="3309764" cy="639762"/>
          </a:xfrm>
        </p:spPr>
        <p:txBody>
          <a:bodyPr/>
          <a:lstStyle/>
          <a:p>
            <a:pPr algn="ctr"/>
            <a:r>
              <a:rPr lang="uk-UA" dirty="0" smtClean="0"/>
              <a:t>День козацтва</a:t>
            </a:r>
            <a:endParaRPr lang="ru-RU" dirty="0"/>
          </a:p>
        </p:txBody>
      </p:sp>
      <p:pic>
        <p:nvPicPr>
          <p:cNvPr id="6" name="Объект 5"/>
          <p:cNvPicPr>
            <a:picLocks noGrp="1" noChangeAspect="1"/>
          </p:cNvPicPr>
          <p:nvPr>
            <p:ph sz="half" idx="2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796" b="21177"/>
          <a:stretch/>
        </p:blipFill>
        <p:spPr>
          <a:xfrm>
            <a:off x="1043608" y="2240757"/>
            <a:ext cx="3816424" cy="2628403"/>
          </a:xfrm>
        </p:spPr>
      </p:pic>
      <p:sp>
        <p:nvSpPr>
          <p:cNvPr id="9" name="Текст 8"/>
          <p:cNvSpPr>
            <a:spLocks noGrp="1"/>
          </p:cNvSpPr>
          <p:nvPr>
            <p:ph type="body" sz="quarter" idx="3"/>
          </p:nvPr>
        </p:nvSpPr>
        <p:spPr>
          <a:xfrm>
            <a:off x="4645025" y="1156494"/>
            <a:ext cx="4041775" cy="639762"/>
          </a:xfrm>
        </p:spPr>
        <p:txBody>
          <a:bodyPr>
            <a:normAutofit fontScale="92500" lnSpcReduction="20000"/>
          </a:bodyPr>
          <a:lstStyle/>
          <a:p>
            <a:pPr algn="ctr"/>
            <a:r>
              <a:rPr lang="uk-UA" dirty="0" smtClean="0"/>
              <a:t>Вивчення історичних фактів про козаків</a:t>
            </a:r>
            <a:endParaRPr lang="ru-RU" dirty="0"/>
          </a:p>
        </p:txBody>
      </p:sp>
      <p:pic>
        <p:nvPicPr>
          <p:cNvPr id="11" name="Объект 10"/>
          <p:cNvPicPr>
            <a:picLocks noGrp="1" noChangeAspect="1"/>
          </p:cNvPicPr>
          <p:nvPr>
            <p:ph sz="quarter" idx="4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0552" y="1988840"/>
            <a:ext cx="4041775" cy="3031331"/>
          </a:xfrm>
        </p:spPr>
      </p:pic>
    </p:spTree>
    <p:extLst>
      <p:ext uri="{BB962C8B-B14F-4D97-AF65-F5344CB8AC3E}">
        <p14:creationId xmlns:p14="http://schemas.microsoft.com/office/powerpoint/2010/main" val="1849294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шаблон-7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шаблон-7</Template>
  <TotalTime>1787</TotalTime>
  <Words>403</Words>
  <Application>Microsoft Office PowerPoint</Application>
  <PresentationFormat>Экран (4:3)</PresentationFormat>
  <Paragraphs>74</Paragraphs>
  <Slides>25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25</vt:i4>
      </vt:variant>
    </vt:vector>
  </HeadingPairs>
  <TitlesOfParts>
    <vt:vector size="31" baseType="lpstr">
      <vt:lpstr>Aharoni</vt:lpstr>
      <vt:lpstr>Arial</vt:lpstr>
      <vt:lpstr>Calibri</vt:lpstr>
      <vt:lpstr>Franklin Gothic Demi Cond</vt:lpstr>
      <vt:lpstr>Times New Roman</vt:lpstr>
      <vt:lpstr>шаблон-7</vt:lpstr>
      <vt:lpstr>Презентация PowerPoint</vt:lpstr>
      <vt:lpstr>Рій  «Козачата»        Ройовий – Сторожук Тимофій                  Виховник – Слободянюк І. В. </vt:lpstr>
      <vt:lpstr>Ройовий клич</vt:lpstr>
      <vt:lpstr>Наш девіз:</vt:lpstr>
      <vt:lpstr>Ройова символіка</vt:lpstr>
      <vt:lpstr>Презентация PowerPoint</vt:lpstr>
      <vt:lpstr>Структура військово-патріотичної гри «Сокіл» («Джура») в  Матейківському ЗЗСО І-ІІ ст. - ЗДО</vt:lpstr>
      <vt:lpstr>Презентация PowerPoint</vt:lpstr>
      <vt:lpstr>Історико-патріотичний напрямок</vt:lpstr>
      <vt:lpstr> У школі дізнаємось багато корисного та цікавого </vt:lpstr>
      <vt:lpstr>Спортивний напрямок</vt:lpstr>
      <vt:lpstr>Дбайливе ставлення до природи</vt:lpstr>
      <vt:lpstr>Презентация PowerPoint</vt:lpstr>
      <vt:lpstr>Презентация PowerPoint</vt:lpstr>
      <vt:lpstr>Свято «Природа та фантазія»</vt:lpstr>
      <vt:lpstr>Сприяння творчому розвитку особистості</vt:lpstr>
      <vt:lpstr>Ми – юні художники</vt:lpstr>
      <vt:lpstr>Суспільно-корисний напрямок</vt:lpstr>
      <vt:lpstr>Презентация PowerPoint</vt:lpstr>
      <vt:lpstr>Акція «Збережемо лісову красуню!»</vt:lpstr>
      <vt:lpstr>Акція «Монетки дітям!»</vt:lpstr>
      <vt:lpstr>Презентация PowerPoint</vt:lpstr>
      <vt:lpstr>     День української хустки</vt:lpstr>
      <vt:lpstr>       День учнівського самоврядування</vt:lpstr>
      <vt:lpstr>Дякуємо за увагу! Бажаємо усім мирного неба!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Опорний загальноосвітній навчальний заклад Кагарлицька загальноосвітня школа І-ІІІ ст.№3</dc:title>
  <dc:creator>Юлия</dc:creator>
  <cp:lastModifiedBy>User</cp:lastModifiedBy>
  <cp:revision>51</cp:revision>
  <dcterms:created xsi:type="dcterms:W3CDTF">2019-03-26T15:38:02Z</dcterms:created>
  <dcterms:modified xsi:type="dcterms:W3CDTF">2022-05-04T14:08:21Z</dcterms:modified>
</cp:coreProperties>
</file>